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66" r:id="rId3"/>
    <p:sldId id="257" r:id="rId4"/>
    <p:sldId id="256" r:id="rId5"/>
    <p:sldId id="258" r:id="rId6"/>
    <p:sldId id="265" r:id="rId7"/>
    <p:sldId id="261" r:id="rId8"/>
    <p:sldId id="259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EFDB45-265B-419B-B6F9-F5F063052A53}" type="datetimeFigureOut">
              <a:rPr lang="ru-RU" smtClean="0"/>
              <a:pPr/>
              <a:t>20.05.2010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1CD80F-CAFF-435C-8770-F50B41AA22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/>
          <a:lstStyle/>
          <a:p>
            <a:pPr algn="ctr"/>
            <a:r>
              <a:rPr lang="ru-RU" dirty="0" smtClean="0"/>
              <a:t>Твоя речь и этикет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000396"/>
          </a:xfrm>
        </p:spPr>
        <p:txBody>
          <a:bodyPr/>
          <a:lstStyle/>
          <a:p>
            <a:r>
              <a:rPr lang="ru-RU" dirty="0" smtClean="0"/>
              <a:t>«Да говори же ты, наконец, чтобы я мог тебя узнать».                                                 Сократ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114668" cy="364333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«Язык народа – показатель его культуры, язык отдельного человека – показатель его личных качеств, качеств человека, который пользуется языком народа».    </a:t>
            </a:r>
            <a:br>
              <a:rPr lang="ru-RU" sz="2400" dirty="0" smtClean="0"/>
            </a:br>
            <a:r>
              <a:rPr lang="ru-RU" sz="2400" dirty="0" smtClean="0"/>
              <a:t>                              </a:t>
            </a:r>
            <a:r>
              <a:rPr lang="ru-RU" sz="2400" i="1" dirty="0" smtClean="0"/>
              <a:t>Д.С.Лихачев</a:t>
            </a:r>
            <a:endParaRPr lang="ru-RU" sz="2400" i="1" dirty="0"/>
          </a:p>
        </p:txBody>
      </p:sp>
      <p:pic>
        <p:nvPicPr>
          <p:cNvPr id="4" name="Содержимое 3" descr="сканирование01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881159"/>
            <a:ext cx="4071966" cy="521996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072494" cy="142876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Наше общество, ещё во многом не пришедшее к нормам общежития, уже почувствовала потребность в культуре поведения и общения</a:t>
            </a:r>
            <a:endParaRPr lang="ru-RU" sz="2800" dirty="0"/>
          </a:p>
        </p:txBody>
      </p:sp>
      <p:pic>
        <p:nvPicPr>
          <p:cNvPr id="4" name="Содержимое 3" descr="сканирование00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7" y="2380255"/>
            <a:ext cx="6429419" cy="382815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Элементы, входящие в понятие «культурная речь»: </a:t>
            </a:r>
            <a:br>
              <a:rPr lang="ru-RU" sz="3200" dirty="0" smtClean="0"/>
            </a:br>
            <a:r>
              <a:rPr lang="ru-RU" sz="3200" dirty="0" smtClean="0"/>
              <a:t>- правильность;</a:t>
            </a:r>
            <a:br>
              <a:rPr lang="ru-RU" sz="3200" dirty="0" smtClean="0"/>
            </a:br>
            <a:r>
              <a:rPr lang="ru-RU" sz="3200" dirty="0" smtClean="0"/>
              <a:t>- чистота;</a:t>
            </a:r>
            <a:br>
              <a:rPr lang="ru-RU" sz="3200" dirty="0" smtClean="0"/>
            </a:br>
            <a:r>
              <a:rPr lang="ru-RU" sz="3200" dirty="0" smtClean="0"/>
              <a:t>- точность;</a:t>
            </a:r>
            <a:br>
              <a:rPr lang="ru-RU" sz="3200" dirty="0" smtClean="0"/>
            </a:br>
            <a:r>
              <a:rPr lang="ru-RU" sz="3200" dirty="0" smtClean="0"/>
              <a:t>- выразительность;</a:t>
            </a:r>
            <a:br>
              <a:rPr lang="ru-RU" sz="3200" dirty="0" smtClean="0"/>
            </a:br>
            <a:r>
              <a:rPr lang="ru-RU" sz="3200" dirty="0" smtClean="0"/>
              <a:t>- логичность;</a:t>
            </a:r>
            <a:br>
              <a:rPr lang="ru-RU" sz="3200" dirty="0" smtClean="0"/>
            </a:br>
            <a:r>
              <a:rPr lang="ru-RU" sz="3200" dirty="0" smtClean="0"/>
              <a:t>- уместность;</a:t>
            </a:r>
            <a:br>
              <a:rPr lang="ru-RU" sz="3200" dirty="0" smtClean="0"/>
            </a:br>
            <a:r>
              <a:rPr lang="ru-RU" sz="3200" dirty="0" smtClean="0"/>
              <a:t>- богатство.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М.Горький утверждал: «Культурная речь – это речь, обработанная материалами слова» </a:t>
            </a:r>
            <a:endParaRPr lang="ru-RU" sz="3200" dirty="0"/>
          </a:p>
        </p:txBody>
      </p:sp>
      <p:pic>
        <p:nvPicPr>
          <p:cNvPr id="1026" name="Picture 2" descr="C:\Users\Надежда\Documents\Мои результаты сканирования\2010-02 (фев)\сканирование0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57364"/>
            <a:ext cx="2928958" cy="45878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Этикет  (франц., ярлык, этикетка) – совокупность правил поведения, касающихся отношения к людям (обхождения с окружающими, формы обращения и приветствий; поведения в общественных местах, манеры и одежды)</a:t>
            </a:r>
            <a:br>
              <a:rPr lang="ru-RU" sz="3200" dirty="0" smtClean="0"/>
            </a:br>
            <a:r>
              <a:rPr lang="ru-RU" sz="3200" dirty="0" smtClean="0"/>
              <a:t>(из Толкового словаря С.И.Ожегова)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7859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«</a:t>
            </a:r>
            <a:r>
              <a:rPr lang="ru-RU" sz="2400" dirty="0" smtClean="0"/>
              <a:t>Часто улыбка и есть главное. Улыбкой благодарят. Улыбкой вознаграждают. Улыбкой дарят тебе жизнь. И есть улыбка ради которой пойдешь на смерть. Эта особенная улыбка освобождала от гнетущей тоски наших дней, наделяла уверенностью, надеждой и покоем…»</a:t>
            </a:r>
            <a:endParaRPr lang="ru-RU" sz="2400" dirty="0"/>
          </a:p>
        </p:txBody>
      </p:sp>
      <p:pic>
        <p:nvPicPr>
          <p:cNvPr id="4" name="Содержимое 3" descr="сканирование01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46034" y="522754"/>
            <a:ext cx="3393912" cy="820195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686172" cy="321471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И во всех ситуациях уместно «здравствуйте!». Оно универсально, поэтому, употребляя его, мы не рискуем ошибиться.</a:t>
            </a:r>
            <a:endParaRPr lang="ru-RU" sz="2400" dirty="0"/>
          </a:p>
        </p:txBody>
      </p:sp>
      <p:pic>
        <p:nvPicPr>
          <p:cNvPr id="4" name="Содержимое 3" descr="сканирование0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377285" y="1480444"/>
            <a:ext cx="5747015" cy="421484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714356"/>
            <a:ext cx="4114800" cy="264320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dirty="0" smtClean="0"/>
              <a:t>С помощью словесных формул этикета мы выражаем отношения при встрече и расставании когда кого-либо благодарим, они помогают нам выйти из неловкой ситуации – просим свои извинения.</a:t>
            </a:r>
            <a:endParaRPr lang="ru-RU" sz="2400" dirty="0"/>
          </a:p>
        </p:txBody>
      </p:sp>
      <p:pic>
        <p:nvPicPr>
          <p:cNvPr id="5" name="Содержимое 4" descr="сканирование01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636576" y="2650044"/>
            <a:ext cx="3232404" cy="4361688"/>
          </a:xfrm>
          <a:effectLst>
            <a:softEdge rad="317500"/>
          </a:effectLst>
        </p:spPr>
      </p:pic>
      <p:pic>
        <p:nvPicPr>
          <p:cNvPr id="6" name="Содержимое 3" descr="сканирование0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357430"/>
            <a:ext cx="4157070" cy="263510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3471858" cy="29289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Разве понравиться девушке, если её будут называть </a:t>
            </a:r>
            <a:r>
              <a:rPr lang="ru-RU" sz="2400" dirty="0" err="1" smtClean="0"/>
              <a:t>герлой</a:t>
            </a:r>
            <a:r>
              <a:rPr lang="ru-RU" sz="2400" dirty="0" smtClean="0"/>
              <a:t>, телкой, </a:t>
            </a:r>
            <a:r>
              <a:rPr lang="ru-RU" sz="2400" dirty="0" err="1" smtClean="0"/>
              <a:t>чиксой</a:t>
            </a:r>
            <a:r>
              <a:rPr lang="ru-RU" sz="2400" dirty="0" smtClean="0"/>
              <a:t>, </a:t>
            </a:r>
            <a:r>
              <a:rPr lang="ru-RU" sz="2400" dirty="0" err="1" smtClean="0"/>
              <a:t>чувихой</a:t>
            </a:r>
            <a:r>
              <a:rPr lang="ru-RU" sz="2400" dirty="0" smtClean="0"/>
              <a:t> или </a:t>
            </a:r>
            <a:r>
              <a:rPr lang="ru-RU" sz="2400" dirty="0" err="1" smtClean="0"/>
              <a:t>шмарой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4" name="Содержимое 3" descr="сканирование0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59286" y="1612756"/>
            <a:ext cx="5504688" cy="427939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206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Твоя речь и этикет</vt:lpstr>
      <vt:lpstr>Наше общество, ещё во многом не пришедшее к нормам общежития, уже почувствовала потребность в культуре поведения и общения</vt:lpstr>
      <vt:lpstr>Элементы, входящие в понятие «культурная речь»:  - правильность; - чистота; - точность; - выразительность; - логичность; - уместность; - богатство.</vt:lpstr>
      <vt:lpstr>М.Горький утверждал: «Культурная речь – это речь, обработанная материалами слова» </vt:lpstr>
      <vt:lpstr>Этикет  (франц., ярлык, этикетка) – совокупность правил поведения, касающихся отношения к людям (обхождения с окружающими, формы обращения и приветствий; поведения в общественных местах, манеры и одежды) (из Толкового словаря С.И.Ожегова)</vt:lpstr>
      <vt:lpstr>«Часто улыбка и есть главное. Улыбкой благодарят. Улыбкой вознаграждают. Улыбкой дарят тебе жизнь. И есть улыбка ради которой пойдешь на смерть. Эта особенная улыбка освобождала от гнетущей тоски наших дней, наделяла уверенностью, надеждой и покоем…»</vt:lpstr>
      <vt:lpstr>И во всех ситуациях уместно «здравствуйте!». Оно универсально, поэтому, употребляя его, мы не рискуем ошибиться.</vt:lpstr>
      <vt:lpstr> С помощью словесных формул этикета мы выражаем отношения при встрече и расставании когда кого-либо благодарим, они помогают нам выйти из неловкой ситуации – просим свои извинения.</vt:lpstr>
      <vt:lpstr>Разве понравиться девушке, если её будут называть герлой, телкой, чиксой, чувихой или шмарой?</vt:lpstr>
      <vt:lpstr>«Язык народа – показатель его культуры, язык отдельного человека – показатель его личных качеств, качеств человека, который пользуется языком народа».                                   Д.С.Лихачев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М.Горький утверждал: «Культурная речь – это речь, обработанная материалами слова» портрет Горького</dc:title>
  <dc:creator> </dc:creator>
  <cp:lastModifiedBy> </cp:lastModifiedBy>
  <cp:revision>40</cp:revision>
  <dcterms:created xsi:type="dcterms:W3CDTF">2010-02-16T07:11:42Z</dcterms:created>
  <dcterms:modified xsi:type="dcterms:W3CDTF">2010-05-20T04:25:39Z</dcterms:modified>
</cp:coreProperties>
</file>