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8" r:id="rId3"/>
    <p:sldId id="257" r:id="rId4"/>
    <p:sldId id="260" r:id="rId5"/>
    <p:sldId id="273" r:id="rId6"/>
    <p:sldId id="259" r:id="rId7"/>
    <p:sldId id="261" r:id="rId8"/>
    <p:sldId id="263" r:id="rId9"/>
    <p:sldId id="272" r:id="rId10"/>
    <p:sldId id="266" r:id="rId11"/>
    <p:sldId id="264" r:id="rId12"/>
    <p:sldId id="265" r:id="rId13"/>
    <p:sldId id="267" r:id="rId14"/>
    <p:sldId id="268" r:id="rId15"/>
    <p:sldId id="284" r:id="rId16"/>
    <p:sldId id="269" r:id="rId17"/>
    <p:sldId id="270" r:id="rId18"/>
    <p:sldId id="262" r:id="rId19"/>
    <p:sldId id="271" r:id="rId20"/>
    <p:sldId id="274" r:id="rId21"/>
    <p:sldId id="275" r:id="rId22"/>
    <p:sldId id="281" r:id="rId23"/>
    <p:sldId id="286" r:id="rId24"/>
    <p:sldId id="287" r:id="rId25"/>
    <p:sldId id="288" r:id="rId26"/>
    <p:sldId id="276" r:id="rId27"/>
    <p:sldId id="279" r:id="rId28"/>
    <p:sldId id="278" r:id="rId29"/>
    <p:sldId id="285" r:id="rId30"/>
    <p:sldId id="282" r:id="rId31"/>
    <p:sldId id="283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77027" autoAdjust="0"/>
  </p:normalViewPr>
  <p:slideViewPr>
    <p:cSldViewPr snapToGrid="0">
      <p:cViewPr varScale="1">
        <p:scale>
          <a:sx n="53" d="100"/>
          <a:sy n="53" d="100"/>
        </p:scale>
        <p:origin x="-108" y="-3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36DB5-2194-40D8-BA3F-48D5BF30F5C9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92249-2E28-411E-828E-E2A65089BC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022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971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4811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9332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6201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836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222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8289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4950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937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2643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4834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622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181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92249-2E28-411E-828E-E2A65089BC2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21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687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884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32481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155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23674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193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071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9441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241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487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38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63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503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014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772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069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1CAD3-802B-4D03-9663-5DF8F3DA4DC4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9DD856-E9DC-4A62-A436-1F8D6E599E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90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6315" y="-2828925"/>
            <a:ext cx="10108298" cy="7606307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«Эволюционные процессы </a:t>
            </a:r>
            <a:r>
              <a:rPr lang="ru-RU" b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живой природы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Эвенкии»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9882" y="4337223"/>
            <a:ext cx="9984731" cy="2520778"/>
          </a:xfrm>
        </p:spPr>
        <p:txBody>
          <a:bodyPr>
            <a:noAutofit/>
          </a:bodyPr>
          <a:lstStyle/>
          <a:p>
            <a:pPr algn="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Работу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выполнила: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Боягир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Анастасия, ученица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 «б»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класса МКОУ «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ТСШ-и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имени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А.Н.Немтушкина»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Руководитель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Голышева И.А., 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биологии и химии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669842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85344"/>
            <a:ext cx="10582656" cy="1819656"/>
          </a:xfrm>
        </p:spPr>
        <p:txBody>
          <a:bodyPr>
            <a:normAutofit fontScale="90000"/>
          </a:bodyPr>
          <a:lstStyle/>
          <a:p>
            <a:pPr indent="449580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экспозиции районного музея палеонтологических находок на территории Эвенкии представлены фрагменты скелета мамонта (череп с бивнями, бедренная кость,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позвонок, лопатка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Также в результате опроса учащихся мы выяснили, что фрагменты скелета найдены и хранятся в некоторых семьях 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п.Эконда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п.Тура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56432" y="3230880"/>
            <a:ext cx="5900928" cy="3499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454"/>
          <a:stretch/>
        </p:blipFill>
        <p:spPr>
          <a:xfrm>
            <a:off x="9131808" y="3767328"/>
            <a:ext cx="2974848" cy="2828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912" y="3938016"/>
            <a:ext cx="3157728" cy="2657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81424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5376" y="219456"/>
            <a:ext cx="9936479" cy="16855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Также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палеонтологических находок на территории Эвенкии найдены череп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бизона и буйвола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рог бизона, что свидетельствует о многообразие живого мира и теплом климате того периода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rgbClr val="212121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359" y="3338066"/>
            <a:ext cx="4152900" cy="3366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8704" y="2486786"/>
            <a:ext cx="4273183" cy="328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8168639" y="3338066"/>
            <a:ext cx="3855817" cy="3595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2180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065" y="707136"/>
            <a:ext cx="9468548" cy="119786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Рог буйвола (экспонат районного музея):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4240" y="1670304"/>
            <a:ext cx="4462272" cy="4754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0016" y="1670304"/>
            <a:ext cx="5669280" cy="4754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2716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8112" y="624110"/>
            <a:ext cx="10314432" cy="1280890"/>
          </a:xfrm>
        </p:spPr>
        <p:txBody>
          <a:bodyPr>
            <a:normAutofit fontScale="90000"/>
          </a:bodyPr>
          <a:lstStyle/>
          <a:p>
            <a:pPr indent="228600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том, что на территории Эвенкии шли эволюционные процессы свидетельствуют также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минеральные ресурсы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природные ресурсы Эвенкийского района: углеводородное сырье, алмазы, каменный уголь, графит, золото и платиноиды, оптический кальцит, фосфатное сырье, редкие металлы и редкоземельные элементы.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было уже сказано, что в нашем районе изведаны и идет добыча нефти и каменного угля, а эти минеральные ресурсы произошли от древних животных и растений.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4816" y="5511800"/>
            <a:ext cx="10651171" cy="350654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309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0177" y="377952"/>
            <a:ext cx="9334436" cy="1527048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Откуда взялась нефть в Эвенкии?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1" y="927100"/>
            <a:ext cx="11582400" cy="2998724"/>
          </a:xfrm>
        </p:spPr>
        <p:txBody>
          <a:bodyPr>
            <a:normAutofit fontScale="92500"/>
          </a:bodyPr>
          <a:lstStyle/>
          <a:p>
            <a:pPr indent="449580"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Эвенкии выявлено пять месторождений нефти и газа с запасами 1,1 млрд. т (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Юрубчено-Тохомское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Куюмбинское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Собинское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Оморинское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Пайгинское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большинство ученых считает, что нефть имеет биогенное происхождение. Иначе говоря, нефть образовалась из продуктов распада мелких организмов животных и растений (планктона), живших миллионы лет назад. Старейшие месторождения нефти были образованы 600 млн. лет назад.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3312" y="3845686"/>
            <a:ext cx="3019425" cy="316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1381" y="3925824"/>
            <a:ext cx="5390198" cy="3015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1679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0150" y="987553"/>
            <a:ext cx="6907530" cy="552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521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397" y="331502"/>
            <a:ext cx="8911687" cy="1280890"/>
          </a:xfrm>
        </p:spPr>
        <p:txBody>
          <a:bodyPr>
            <a:normAutofit/>
          </a:bodyPr>
          <a:lstStyle/>
          <a:p>
            <a:pPr indent="449580" algn="ctr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чего образовался природный газ?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3584" y="999744"/>
            <a:ext cx="10619232" cy="4911478"/>
          </a:xfrm>
        </p:spPr>
        <p:txBody>
          <a:bodyPr>
            <a:normAutofit/>
          </a:bodyPr>
          <a:lstStyle/>
          <a:p>
            <a:pPr indent="449580"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происхождение этого полезного ископаемого известно следующее. Умершие живые организмы, опустившись на дно моря, находились в такой среде, где они не распадались ни в результате окисления (там отсутствует практически воздух и кислород), ни под действием микробов. В итоге из них образовывались илистые осадки.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Благодоря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геологическим движениям, опускались они на большие глубины, проникая в земные недра. На протяжении миллионов лет подвергались эти осадки действию высоких температур и давлений. В результате этого проходил определенный процесс в этих отложениях.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815584" y="4122776"/>
            <a:ext cx="4206240" cy="273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924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образовался каменный уголь?</a:t>
            </a:r>
            <a:r>
              <a:rPr lang="ru-RU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168" y="1158240"/>
            <a:ext cx="11228832" cy="4752982"/>
          </a:xfrm>
        </p:spPr>
        <p:txBody>
          <a:bodyPr>
            <a:noAutofit/>
          </a:bodyPr>
          <a:lstStyle/>
          <a:p>
            <a:pPr indent="228600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нашем районе четыре месторождения каменного угля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(Ногинское, "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Юктакон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", "Чопко", "Кораблик"),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также перспективные угольные месторождения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Верхнемойеринское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Среднепеляткинское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Водопаднинское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Бугариктинское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Чириндинское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пределах района расположена большая часть слабо изученного Тунгусского угольного бассейна с прогнозными ресурсами угля 109 млрд. т.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7584" y="3743309"/>
            <a:ext cx="4645153" cy="3114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6084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928" y="402336"/>
            <a:ext cx="10863072" cy="161239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Примерно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350 млн. лет назад Эвенкия была покрыта пышными лесами, но в них не было знакомых нам деревьев. Там росли в основном гигантские древовидные папоротники, хвощи и плауны.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 этом свидетельствует, найденные на территории нашего района окаменелые деревья, камни с отпечатками листьев папоротника (экспонаты представлены в районном музее)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6048" y="3121152"/>
            <a:ext cx="5023104" cy="3561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961632" y="3121152"/>
            <a:ext cx="4084320" cy="3561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6893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2768" y="377952"/>
            <a:ext cx="10290047" cy="1527048"/>
          </a:xfrm>
        </p:spPr>
        <p:txBody>
          <a:bodyPr>
            <a:noAutofit/>
          </a:bodyPr>
          <a:lstStyle/>
          <a:p>
            <a:pPr marL="342900" lvl="0" indent="228600">
              <a:spcBef>
                <a:spcPts val="1000"/>
              </a:spcBef>
            </a:pP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Климат был жаркий, влажный. Отмирая они создавали на Земле залежи каменного угля (примерно 280 млн. лет назад). Поэтому время расцвета этих растений 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 каменноугольным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периодом в истории Земли. 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Окаменевшие деревья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8511" y="2938272"/>
            <a:ext cx="5620513" cy="3803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49458" y="2938272"/>
            <a:ext cx="4342670" cy="3669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281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2913" y="624110"/>
            <a:ext cx="9541700" cy="128089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выяснить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развивалась жизнь на территории Эвенкии.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и предмет исследования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учащиеся нашей школы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коллекции районного музея, интернет ресурсы, литература.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территории Эвенкии шли эволюционные процессы.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7568" y="2133600"/>
            <a:ext cx="10107168" cy="377762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644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1808" y="624110"/>
            <a:ext cx="10351007" cy="1280890"/>
          </a:xfrm>
        </p:spPr>
        <p:txBody>
          <a:bodyPr>
            <a:normAutofit fontScale="90000"/>
          </a:bodyPr>
          <a:lstStyle/>
          <a:p>
            <a:pPr indent="449580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Первобытный человек на территории Эвенкии.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Менее </a:t>
            </a:r>
            <a:r>
              <a:rPr lang="ru-RU" sz="3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тысяч лет назад до н.э. в результате борьбы за существование появились на земле первые современные люди-</a:t>
            </a:r>
            <a:r>
              <a:rPr lang="ru-RU" sz="31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кроманьонцы</a:t>
            </a:r>
            <a:r>
              <a:rPr lang="ru-RU" sz="3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Материал о первобытных людях на территории Эвенкии небольшой.</a:t>
            </a:r>
            <a: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4320" y="3206497"/>
            <a:ext cx="7059168" cy="336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5287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6192" y="624110"/>
            <a:ext cx="10363200" cy="12808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Раскопки у реки 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Кочечумо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и у ручья Гремучий проводились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1966 году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Единственные сохранившиеся фотографии этой экспедиции: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77568" y="2621280"/>
            <a:ext cx="3828288" cy="4035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520402" y="2621280"/>
            <a:ext cx="3647726" cy="4035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3506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928" y="146304"/>
            <a:ext cx="10631423" cy="1758696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результатам 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разных экспедиций </a:t>
            </a:r>
            <a:r>
              <a:rPr lang="ru-RU" sz="1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выявлены следующие стоянки людей на территории Эвенкии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1.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-Комо. Расположена в устье реки Комо на левобережной террасе Подкаменной Тунгуски, открыта геологами в начале 60-х годов. В 1963 году археолог Г.И. Андреев провел детальную разведку и сбор материалов в районе памятника.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2.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устье реки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Кочечумо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до н.э.). Открыта в 1928 году И.М. Сусловым. 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3.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районе п.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Байкит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ручей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Байкитик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Материалы стоянки относятся к концу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первой половине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тысячелетия до н.э. 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4.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метрах от стоянки в районе ручья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Байкитик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относящаяся к эпохе поздней бронзы и раннего железа (конец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до н.э.).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5.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ручья Гремучий. Раскопки на этой территории производились в 1966 году.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6.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стрелке, образуемой при впадении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р.Подкаменной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Тунгуски в Енисей. Обнаружена в 1965 году.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7.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реке Нижняя Тунгуска у эстакады, открыта в 1964 году (археологи Г.И. Андреев, П.П. Пашкин).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8.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реке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Кочечумо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300 метрах выше устья, открыта в 1964 году (археологи Г.И. Андреев, П.П. Пашкин).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9.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стоянок в районе п.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Ванавара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(1966 г.): одна – в самом поселке; 3 расположены на правом берегу в 1,5 км., в 3-3,5 км. и в 5 км. выше устья р.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Ванавара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(находки в этих пунктах разбросаны на расстоянии 250-300 км.) и одна на левом берегу Подкаменной Тунгуски, напротив поселка. Находки относятся к каменному веку.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10.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Стоянка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правом берегу Подкаменной Тунгуски у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Чамбинского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порога, в 16 км. ниже п.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Ванавара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площадь 150-200 м. (каменный век).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11.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Стоянки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Нижней Тунгуске в районе п.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Юкта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п.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Кислокан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631155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700" y="304800"/>
            <a:ext cx="10185400" cy="5422900"/>
          </a:xfrm>
        </p:spPr>
        <p:txBody>
          <a:bodyPr>
            <a:no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Нижнеенисейский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отряд Западно-Сибирской экспедиции Института археологии АН СССР провел работы на Нижней и Подкаменной Тунгусках. Наряду с разведками на этих притоках Енисея впервые в Эвенкии были начаты раскопки наиболее важных памятников, открытых в предшествующие годы. Раскопано поселение в пос. Тура — центре Эвенкийского национального округа.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459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400" y="624110"/>
            <a:ext cx="10515599" cy="3770090"/>
          </a:xfrm>
        </p:spPr>
        <p:txBody>
          <a:bodyPr>
            <a:normAutofit fontScale="90000"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раскопок превзошли все ожидания. Поселение по р.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Кочечумо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(приток Нижней Тунгуски, впадающий в неё около Туры) оказалось многослойным, что подтвердило предположения 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 , что материалы, собранные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же на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берегу могли использовать люди из разных этапов эволюции.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765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241300"/>
            <a:ext cx="11087100" cy="1663700"/>
          </a:xfrm>
        </p:spPr>
        <p:txBody>
          <a:bodyPr>
            <a:no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всех культурных горизонтах очень чётко фиксируются очаги в виде красной прокалённой земли с остатками пепла и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угольками.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очагах и на их границах очень много целых и растрескавшихся галек. Около одного очага среднего горизонта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археологи обнаружили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скопление костей, рогов и челюстей оленя, видимо, северного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Собрано много материалов: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отщепы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пластины, нуклеусы, заготовки орудий и готовые изделия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5651501" y="3175000"/>
            <a:ext cx="5524500" cy="36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8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9888" y="0"/>
            <a:ext cx="10716768" cy="1905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районном музее Эвенкии представлены орудия древних людей предположительно кроманьонцев. Археологические находки собраны во время экспедиции и обнаружены у 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ручья 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Гремучий и у реки </a:t>
            </a:r>
            <a:r>
              <a:rPr lang="ru-RU" sz="32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Кочечумо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0992" y="2128520"/>
            <a:ext cx="5821680" cy="432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6836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7520" y="624110"/>
            <a:ext cx="4986528" cy="604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404" y="624110"/>
            <a:ext cx="4936940" cy="604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5204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7153" y="256032"/>
            <a:ext cx="9907460" cy="164896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Кроманьонцы во время охоты на мамонта у реки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Кочечумо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Образ жизни древних людей.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143" y="2060448"/>
            <a:ext cx="6315457" cy="480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7022592" y="2060448"/>
            <a:ext cx="4876799" cy="462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497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696" y="97536"/>
            <a:ext cx="11192256" cy="1572768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Эвенкии, как и по всей Земле происходила эволюция живого мира. Так выглядела наша территория миллиарды и миллионы лет назад.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004" y="1493521"/>
            <a:ext cx="11647996" cy="5364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4419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0160" y="329184"/>
            <a:ext cx="10460736" cy="558203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1.Изучить 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экспонаты из районного музея и различные источники об эволюции живого мира;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полезные ископаемые обнаружены и добывают в Эвенкии;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Обобщить 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и приготовить презентацию по выбранной теме</a:t>
            </a:r>
            <a:r>
              <a:rPr lang="ru-RU" sz="3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анализ литературы, сравнение, методы систематизации и анализа результатов исследовательской деятельности.</a:t>
            </a:r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69834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624110"/>
            <a:ext cx="9980613" cy="1280890"/>
          </a:xfrm>
        </p:spPr>
        <p:txBody>
          <a:bodyPr>
            <a:normAutofit fontScale="90000"/>
          </a:bodyPr>
          <a:lstStyle/>
          <a:p>
            <a:pPr indent="449580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Выводы: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результате проведенной работы я выяснила как возникла жизнь на территории Эвенкии и какие существуют доказательства.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Эвенкии было мало экспедиций археологического характера, поэтому она мало изучена. Это связано с нашим суровым климатом, коротким летом и вечной мерзлотой, но мы надеемся, что все-таки к нам приедут ученные и более подробно изучат древнюю историю нашей Родины.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0704" y="2133600"/>
            <a:ext cx="10948415" cy="377762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4190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2640" y="1207008"/>
            <a:ext cx="9765792" cy="4704214"/>
          </a:xfrm>
        </p:spPr>
        <p:txBody>
          <a:bodyPr>
            <a:normAutofit/>
          </a:bodyPr>
          <a:lstStyle/>
          <a:p>
            <a:endParaRPr lang="ru-RU" sz="7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03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1" y="170688"/>
            <a:ext cx="9371012" cy="17343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развития жизни Эвенкии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52" y="1121664"/>
            <a:ext cx="11126660" cy="4789558"/>
          </a:xfrm>
        </p:spPr>
        <p:txBody>
          <a:bodyPr/>
          <a:lstStyle/>
          <a:p>
            <a:pPr indent="228600" algn="just"/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 млн. лет назад в океане уже обитали разнообразные водоросли и всевозможные животные: моллюски, кораллы. Одни группы организмов вымирали, другие сохранялись и в межледниковые эпохи достигали расцвета.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/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планета сформировалась около 4,6 млрд. лет назад. А биологическая эволюция продолжается на Земле более 3 млрд. лет. С момента возникновения первых одноклеточных организмов благодаря естественному отбору появилось бесчисленное множество живых организмов.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71746" y="3877056"/>
            <a:ext cx="4824254" cy="2827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7792" y="3877055"/>
            <a:ext cx="4494212" cy="2827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4697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512" y="377952"/>
            <a:ext cx="11143488" cy="1527048"/>
          </a:xfrm>
        </p:spPr>
        <p:txBody>
          <a:bodyPr>
            <a:noAutofit/>
          </a:bodyPr>
          <a:lstStyle/>
          <a:p>
            <a:pPr indent="228600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на все катастрофы и катаклизмы, которыми столь богата история нашей планеты, многое из прошлого запечатлеваются в горных породах, существующих поныне, и в окаменелостях, обнаруживаемых в них. О том, что на территории сегодняшней Эвенкии был океан, свидетельствуют палеонтологические находки: окаменевшие ракушки,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известняк, скелет колоний кораллов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водорослевом известняке.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69920" y="3761232"/>
            <a:ext cx="4133088" cy="2962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766304" y="3761232"/>
            <a:ext cx="3742944" cy="2962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83866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928" y="624110"/>
            <a:ext cx="10777727" cy="9974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каменноугольный период ученые считают, на Земле было широко распространено заболоченные низменности. В лесах ползали многоножки, скорпионы, летали гигантские стрекозы. В болотах хорошо чувствовали себя древние земноводные –стегоцефалы, которые произошли от древних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рыб.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0672" y="3279648"/>
            <a:ext cx="4645152" cy="357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1097280" y="3572256"/>
            <a:ext cx="5352288" cy="32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6703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85344"/>
            <a:ext cx="10250423" cy="1819656"/>
          </a:xfrm>
        </p:spPr>
        <p:txBody>
          <a:bodyPr>
            <a:normAutofit fontScale="90000"/>
          </a:bodyPr>
          <a:lstStyle/>
          <a:p>
            <a:pPr indent="449580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Шло время и на смену земноводным пришли произошедшие от них пресмыкающиеся. Расцвет древних пресмыкающихся начался примерно 225 млн. лет назад. На Земле наступила эпоха динозавров. Они вымерли примерно 65 млн. лет назад.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32832" y="2438400"/>
            <a:ext cx="6547104" cy="426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2048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9616" y="-182880"/>
            <a:ext cx="10594848" cy="20878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b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тому времени на Земле появились разнообразные цветковые растения, а также птицы и млекопитающие. Эти животные произошли от древних пресмыкающихся. Среди птиц и зверей прошлого было много удивительных и неповторимых. Например, огромная птица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фороракос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ростом 2 м, саблезубый тигр с 15-сантиметровыми зубами, большерогий олень (размах рогов 4 м.), мамонт, покрытый густой шерстью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3456" y="4181856"/>
            <a:ext cx="2962656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1488" y="4181856"/>
            <a:ext cx="2915984" cy="2487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1739" y="4181856"/>
            <a:ext cx="2801113" cy="2548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3775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0864" y="624110"/>
            <a:ext cx="7790688" cy="546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2555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279</TotalTime>
  <Words>763</Words>
  <Application>Microsoft Office PowerPoint</Application>
  <PresentationFormat>Произвольный</PresentationFormat>
  <Paragraphs>51</Paragraphs>
  <Slides>31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Легкий дым</vt:lpstr>
      <vt:lpstr>«Эволюционные процессы живой природы на территории Эвенкии» </vt:lpstr>
      <vt:lpstr>Цель проекта: выяснить как развивалась жизнь на территории Эвенкии.   Объект и предмет исследования: учащиеся нашей школы, коллекции районного музея, интернет ресурсы, литература.    Гипотеза: на территории Эвенкии шли эволюционные процессы.   </vt:lpstr>
      <vt:lpstr>Слайд 3</vt:lpstr>
      <vt:lpstr>Основные этапы развития жизни Эвенкии. </vt:lpstr>
      <vt:lpstr>Несмотря на все катастрофы и катаклизмы, которыми столь богата история нашей планеты, многое из прошлого запечатлеваются в горных породах, существующих поныне, и в окаменелостях, обнаруживаемых в них. О том, что на территории сегодняшней Эвенкии был океан, свидетельствуют палеонтологические находки: окаменевшие ракушки, известняк, скелет колоний кораллов в водорослевом известняке.  </vt:lpstr>
      <vt:lpstr> В каменноугольный период ученые считают, на Земле было широко распространено заболоченные низменности. В лесах ползали многоножки, скорпионы, летали гигантские стрекозы. В болотах хорошо чувствовали себя древние земноводные –стегоцефалы, которые произошли от древних рыб.</vt:lpstr>
      <vt:lpstr>Шло время и на смену земноводным пришли произошедшие от них пресмыкающиеся. Расцвет древних пресмыкающихся начался примерно 225 млн. лет назад. На Земле наступила эпоха динозавров. Они вымерли примерно 65 млн. лет назад. </vt:lpstr>
      <vt:lpstr>   К тому времени на Земле появились разнообразные цветковые растения, а также птицы и млекопитающие. Эти животные произошли от древних пресмыкающихся. Среди птиц и зверей прошлого было много удивительных и неповторимых. Например, огромная птица фороракос ростом 2 м, саблезубый тигр с 15-сантиметровыми зубами, большерогий олень (размах рогов 4 м.), мамонт, покрытый густой шерстью</vt:lpstr>
      <vt:lpstr>Слайд 9</vt:lpstr>
      <vt:lpstr>В экспозиции районного музея палеонтологических находок на территории Эвенкии представлены фрагменты скелета мамонта (череп с бивнями, бедренная кость, позвонок, лопатка). Также в результате опроса учащихся мы выяснили, что фрагменты скелета найдены и хранятся в некоторых семьях в п.Эконда и в п.Тура.  </vt:lpstr>
      <vt:lpstr> Также среди палеонтологических находок на территории Эвенкии найдены череп бизона и буйвола, рог бизона, что свидетельствует о многообразие живого мира и теплом климате того периода. </vt:lpstr>
      <vt:lpstr>Рог буйвола (экспонат районного музея):</vt:lpstr>
      <vt:lpstr>О том, что на территории Эвенкии шли эволюционные процессы свидетельствуют также минеральные ресурсы. Основные природные ресурсы Эвенкийского района: углеводородное сырье, алмазы, каменный уголь, графит, золото и платиноиды, оптический кальцит, фосфатное сырье, редкие металлы и редкоземельные элементы.  Так как было уже сказано, что в нашем районе изведаны и идет добыча нефти и каменного угля, а эти минеральные ресурсы произошли от древних животных и растений.       </vt:lpstr>
      <vt:lpstr>Откуда взялась нефть в Эвенкии? </vt:lpstr>
      <vt:lpstr>Слайд 15</vt:lpstr>
      <vt:lpstr>Из чего образовался природный газ? </vt:lpstr>
      <vt:lpstr>Как образовался каменный уголь?   </vt:lpstr>
      <vt:lpstr> Примерно 350 млн. лет назад Эвенкия была покрыта пышными лесами, но в них не было знакомых нам деревьев. Там росли в основном гигантские древовидные папоротники, хвощи и плауны. Об этом свидетельствует, найденные на территории нашего района окаменелые деревья, камни с отпечатками листьев папоротника (экспонаты представлены в районном музее)</vt:lpstr>
      <vt:lpstr>Климат был жаркий, влажный. Отмирая они создавали на Земле залежи каменного угля (примерно 280 млн. лет назад). Поэтому время расцвета этих растений называют каменноугольным периодом в истории Земли.  Окаменевшие деревья: </vt:lpstr>
      <vt:lpstr>Первобытный человек на территории Эвенкии.  Менее 40 тысяч лет назад до н.э. в результате борьбы за существование появились на земле первые современные люди-кроманьонцы. Материал о первобытных людях на территории Эвенкии небольшой. </vt:lpstr>
      <vt:lpstr> Раскопки у реки Кочечумо и у ручья Гремучий проводились в 1966 году. Единственные сохранившиеся фотографии этой экспедиции:</vt:lpstr>
      <vt:lpstr>По результатам разных экспедиций выявлены следующие стоянки людей на территории Эвенкии:  1.Стоянка Усть-Комо. Расположена в устье реки Комо на левобережной террасе Подкаменной Тунгуски, открыта геологами в начале 60-х годов. В 1963 году археолог Г.И. Андреев провел детальную разведку и сбор материалов в районе памятника.  2.Стоянка на устье реки Кочечумо (III тыс. до н.э.). Открыта в 1928 году И.М. Сусловым.   3. Стоянка в районе п. Байкит, ручей Байкитик. Материалы стоянки относятся к концу III – первой половине II тысячелетия до н.э.   4. В 300 метрах от стоянки в районе ручья Байкитик, относящаяся к эпохе поздней бронзы и раннего железа (конец II – I тыс. до н.э.).  5. Стоянка у ручья Гремучий. Раскопки на этой территории производились в 1966 году.  6. Стоянка на стрелке, образуемой при впадении р.Подкаменной Тунгуски в Енисей. Обнаружена в 1965 году.  7. На реке Нижняя Тунгуска у эстакады, открыта в 1964 году (археологи Г.И. Андреев, П.П. Пашкин).  8. На реке Кочечумо, в 300 метрах выше устья, открыта в 1964 году (археологи Г.И. Андреев, П.П. Пашкин).  9. 5 стоянок в районе п. Ванавара (1966 г.): одна – в самом поселке; 3 расположены на правом берегу в 1,5 км., в 3-3,5 км. и в 5 км. выше устья р. Ванавара (находки в этих пунктах разбросаны на расстоянии 250-300 км.) и одна на левом берегу Подкаменной Тунгуски, напротив поселка. Находки относятся к каменному веку.  10.Стоянка на правом берегу Подкаменной Тунгуски у Чамбинского порога, в 16 км. ниже п. Ванавара, площадь 150-200 м. (каменный век).  11. Стоянки по Нижней Тунгуске в районе п. Юкта и п. Кислокан. </vt:lpstr>
      <vt:lpstr>Нижнеенисейский отряд Западно-Сибирской экспедиции Института археологии АН СССР провел работы на Нижней и Подкаменной Тунгусках. Наряду с разведками на этих притоках Енисея впервые в Эвенкии были начаты раскопки наиболее важных памятников, открытых в предшествующие годы. Раскопано поселение в пос. Тура — центре Эвенкийского национального округа. </vt:lpstr>
      <vt:lpstr>Результаты раскопок превзошли все ожидания. Поселение по р. Кочечумо (приток Нижней Тунгуски, впадающий в неё около Туры) оказалось многослойным, что подтвердило предположения о том , что материалы, собранные здесь же на берегу могли использовать люди из разных этапов эволюции. </vt:lpstr>
      <vt:lpstr>Во всех культурных горизонтах очень чётко фиксируются очаги в виде красной прокалённой земли с остатками пепла и угольками. В очагах и на их границах очень много целых и растрескавшихся галек. Около одного очага среднего горизонта археологи обнаружили скопление костей, рогов и челюстей оленя, видимо, северного. Собрано много материалов: отщепы, пластины, нуклеусы, заготовки орудий и готовые изделия </vt:lpstr>
      <vt:lpstr> В районном музее Эвенкии представлены орудия древних людей предположительно кроманьонцев. Археологические находки собраны во время экспедиции и обнаружены у ручья Гремучий и у реки Кочечумо. </vt:lpstr>
      <vt:lpstr>Слайд 27</vt:lpstr>
      <vt:lpstr> Кроманьонцы во время охоты на мамонта у реки Кочечумо. Образ жизни древних людей.</vt:lpstr>
      <vt:lpstr>На территории Эвенкии, как и по всей Земле происходила эволюция живого мира. Так выглядела наша территория миллиарды и миллионы лет назад. </vt:lpstr>
      <vt:lpstr>Выводы:   В результате проведенной работы я выяснила как возникла жизнь на территории Эвенкии и какие существуют доказательства.  В Эвенкии было мало экспедиций археологического характера, поэтому она мало изучена. Это связано с нашим суровым климатом, коротким летом и вечной мерзлотой, но мы надеемся, что все-таки к нам приедут ученные и более подробно изучат древнюю историю нашей Родины.   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«Как развивалась жизнь в Эвенкии» </dc:title>
  <dc:creator>Мама</dc:creator>
  <cp:lastModifiedBy>Роман</cp:lastModifiedBy>
  <cp:revision>33</cp:revision>
  <dcterms:created xsi:type="dcterms:W3CDTF">2018-04-04T14:09:48Z</dcterms:created>
  <dcterms:modified xsi:type="dcterms:W3CDTF">2018-10-31T04:13:31Z</dcterms:modified>
</cp:coreProperties>
</file>