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09" r:id="rId1"/>
    <p:sldMasterId id="2147483829" r:id="rId2"/>
    <p:sldMasterId id="2147483843" r:id="rId3"/>
  </p:sldMasterIdLst>
  <p:notesMasterIdLst>
    <p:notesMasterId r:id="rId41"/>
  </p:notesMasterIdLst>
  <p:sldIdLst>
    <p:sldId id="278" r:id="rId4"/>
    <p:sldId id="257" r:id="rId5"/>
    <p:sldId id="259" r:id="rId6"/>
    <p:sldId id="258" r:id="rId7"/>
    <p:sldId id="261" r:id="rId8"/>
    <p:sldId id="256" r:id="rId9"/>
    <p:sldId id="270" r:id="rId10"/>
    <p:sldId id="299" r:id="rId11"/>
    <p:sldId id="262" r:id="rId12"/>
    <p:sldId id="263" r:id="rId13"/>
    <p:sldId id="280" r:id="rId14"/>
    <p:sldId id="264" r:id="rId15"/>
    <p:sldId id="265" r:id="rId16"/>
    <p:sldId id="266" r:id="rId17"/>
    <p:sldId id="272" r:id="rId18"/>
    <p:sldId id="282" r:id="rId19"/>
    <p:sldId id="268" r:id="rId20"/>
    <p:sldId id="276" r:id="rId21"/>
    <p:sldId id="274" r:id="rId22"/>
    <p:sldId id="297" r:id="rId23"/>
    <p:sldId id="281" r:id="rId24"/>
    <p:sldId id="260" r:id="rId25"/>
    <p:sldId id="298" r:id="rId26"/>
    <p:sldId id="277" r:id="rId27"/>
    <p:sldId id="284" r:id="rId28"/>
    <p:sldId id="285" r:id="rId29"/>
    <p:sldId id="295" r:id="rId30"/>
    <p:sldId id="286" r:id="rId31"/>
    <p:sldId id="289" r:id="rId32"/>
    <p:sldId id="290" r:id="rId33"/>
    <p:sldId id="287" r:id="rId34"/>
    <p:sldId id="294" r:id="rId35"/>
    <p:sldId id="293" r:id="rId36"/>
    <p:sldId id="291" r:id="rId37"/>
    <p:sldId id="296" r:id="rId38"/>
    <p:sldId id="273" r:id="rId39"/>
    <p:sldId id="283" r:id="rId4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CCCCFF"/>
    <a:srgbClr val="9999FF"/>
    <a:srgbClr val="FF99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72171" autoAdjust="0"/>
  </p:normalViewPr>
  <p:slideViewPr>
    <p:cSldViewPr>
      <p:cViewPr>
        <p:scale>
          <a:sx n="75" d="100"/>
          <a:sy n="75" d="100"/>
        </p:scale>
        <p:origin x="-582" y="29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8E41D1-FE8A-448D-839F-286142F9B86E}" type="doc">
      <dgm:prSet loTypeId="urn:microsoft.com/office/officeart/2005/8/layout/hierarchy1" loCatId="hierarchy" qsTypeId="urn:microsoft.com/office/officeart/2005/8/quickstyle/simple1#1" qsCatId="simple" csTypeId="urn:microsoft.com/office/officeart/2005/8/colors/accent1_2#1" csCatId="accent1" phldr="1"/>
      <dgm:spPr/>
      <dgm:t>
        <a:bodyPr/>
        <a:lstStyle/>
        <a:p>
          <a:endParaRPr lang="ru-RU"/>
        </a:p>
      </dgm:t>
    </dgm:pt>
    <dgm:pt modelId="{24DAAA22-66F9-4590-9276-4087953DB276}">
      <dgm:prSet phldrT="[Текст]" custT="1"/>
      <dgm:spPr/>
      <dgm:t>
        <a:bodyPr/>
        <a:lstStyle/>
        <a:p>
          <a:r>
            <a:rPr lang="ru-RU" sz="2800" dirty="0">
              <a:solidFill>
                <a:schemeClr val="tx1"/>
              </a:solidFill>
            </a:rPr>
            <a:t>опыление</a:t>
          </a:r>
        </a:p>
      </dgm:t>
    </dgm:pt>
    <dgm:pt modelId="{28C6CC1B-139A-4592-8960-5D1D461074F3}" type="parTrans" cxnId="{78AA90B2-8F77-468C-8617-3AE52A7F3C88}">
      <dgm:prSet/>
      <dgm:spPr/>
      <dgm:t>
        <a:bodyPr/>
        <a:lstStyle/>
        <a:p>
          <a:endParaRPr lang="ru-RU">
            <a:solidFill>
              <a:schemeClr val="tx1"/>
            </a:solidFill>
          </a:endParaRPr>
        </a:p>
      </dgm:t>
    </dgm:pt>
    <dgm:pt modelId="{B2D0328A-10F2-43D9-B3A1-584812EA1068}" type="sibTrans" cxnId="{78AA90B2-8F77-468C-8617-3AE52A7F3C88}">
      <dgm:prSet/>
      <dgm:spPr/>
      <dgm:t>
        <a:bodyPr/>
        <a:lstStyle/>
        <a:p>
          <a:endParaRPr lang="ru-RU">
            <a:solidFill>
              <a:schemeClr val="tx1"/>
            </a:solidFill>
          </a:endParaRPr>
        </a:p>
      </dgm:t>
    </dgm:pt>
    <dgm:pt modelId="{11A746D3-A52F-4B50-B5BC-1F141822A30D}">
      <dgm:prSet phldrT="[Текст]" custT="1"/>
      <dgm:spPr/>
      <dgm:t>
        <a:bodyPr/>
        <a:lstStyle/>
        <a:p>
          <a:r>
            <a:rPr lang="ru-RU" sz="2800" dirty="0">
              <a:solidFill>
                <a:schemeClr val="tx1"/>
              </a:solidFill>
            </a:rPr>
            <a:t> перекрестное</a:t>
          </a:r>
        </a:p>
      </dgm:t>
    </dgm:pt>
    <dgm:pt modelId="{04809CFB-1059-4E41-968B-88EA230254E3}" type="parTrans" cxnId="{9F01AB43-7258-4BF3-856B-6CB675504709}">
      <dgm:prSet/>
      <dgm:spPr/>
      <dgm:t>
        <a:bodyPr/>
        <a:lstStyle/>
        <a:p>
          <a:endParaRPr lang="ru-RU">
            <a:solidFill>
              <a:schemeClr val="tx1"/>
            </a:solidFill>
          </a:endParaRPr>
        </a:p>
      </dgm:t>
    </dgm:pt>
    <dgm:pt modelId="{C327CB0F-0E2F-4CAA-B0FF-7BC73BE2ED7C}" type="sibTrans" cxnId="{9F01AB43-7258-4BF3-856B-6CB675504709}">
      <dgm:prSet/>
      <dgm:spPr/>
      <dgm:t>
        <a:bodyPr/>
        <a:lstStyle/>
        <a:p>
          <a:endParaRPr lang="ru-RU">
            <a:solidFill>
              <a:schemeClr val="tx1"/>
            </a:solidFill>
          </a:endParaRPr>
        </a:p>
      </dgm:t>
    </dgm:pt>
    <dgm:pt modelId="{0AFA0366-9CDA-47FE-8B9F-C787BCE76C53}">
      <dgm:prSet phldrT="[Текст]" custT="1"/>
      <dgm:spPr/>
      <dgm:t>
        <a:bodyPr/>
        <a:lstStyle/>
        <a:p>
          <a:r>
            <a:rPr lang="ru-RU" sz="2800" dirty="0">
              <a:solidFill>
                <a:schemeClr val="tx1"/>
              </a:solidFill>
            </a:rPr>
            <a:t>насекомыми </a:t>
          </a:r>
        </a:p>
      </dgm:t>
    </dgm:pt>
    <dgm:pt modelId="{C60EBCC4-6FAC-4877-857E-DBE06976B5DE}" type="parTrans" cxnId="{C42A11A9-45F7-4CB9-8AE1-BF6269A02D11}">
      <dgm:prSet/>
      <dgm:spPr/>
      <dgm:t>
        <a:bodyPr/>
        <a:lstStyle/>
        <a:p>
          <a:endParaRPr lang="ru-RU">
            <a:solidFill>
              <a:schemeClr val="tx1"/>
            </a:solidFill>
          </a:endParaRPr>
        </a:p>
      </dgm:t>
    </dgm:pt>
    <dgm:pt modelId="{7E2E5705-DDE6-45E3-B4DD-7FC2349CC85F}" type="sibTrans" cxnId="{C42A11A9-45F7-4CB9-8AE1-BF6269A02D11}">
      <dgm:prSet/>
      <dgm:spPr/>
      <dgm:t>
        <a:bodyPr/>
        <a:lstStyle/>
        <a:p>
          <a:endParaRPr lang="ru-RU">
            <a:solidFill>
              <a:schemeClr val="tx1"/>
            </a:solidFill>
          </a:endParaRPr>
        </a:p>
      </dgm:t>
    </dgm:pt>
    <dgm:pt modelId="{887A1D2A-3C3C-467D-99B3-BB1DE39632F6}">
      <dgm:prSet phldrT="[Текст]" custT="1"/>
      <dgm:spPr/>
      <dgm:t>
        <a:bodyPr/>
        <a:lstStyle/>
        <a:p>
          <a:r>
            <a:rPr lang="ru-RU" sz="2800" dirty="0">
              <a:solidFill>
                <a:schemeClr val="tx1"/>
              </a:solidFill>
            </a:rPr>
            <a:t> ветром</a:t>
          </a:r>
        </a:p>
      </dgm:t>
    </dgm:pt>
    <dgm:pt modelId="{0BDCCD3E-445D-4471-99B4-6946FA20C6E1}" type="parTrans" cxnId="{67B6DE15-1764-42DB-91A4-3A931265C755}">
      <dgm:prSet/>
      <dgm:spPr/>
      <dgm:t>
        <a:bodyPr/>
        <a:lstStyle/>
        <a:p>
          <a:endParaRPr lang="ru-RU">
            <a:solidFill>
              <a:schemeClr val="tx1"/>
            </a:solidFill>
          </a:endParaRPr>
        </a:p>
      </dgm:t>
    </dgm:pt>
    <dgm:pt modelId="{D1B23A41-B006-48C4-BF5E-8E177BF0F780}" type="sibTrans" cxnId="{67B6DE15-1764-42DB-91A4-3A931265C755}">
      <dgm:prSet/>
      <dgm:spPr/>
      <dgm:t>
        <a:bodyPr/>
        <a:lstStyle/>
        <a:p>
          <a:endParaRPr lang="ru-RU">
            <a:solidFill>
              <a:schemeClr val="tx1"/>
            </a:solidFill>
          </a:endParaRPr>
        </a:p>
      </dgm:t>
    </dgm:pt>
    <dgm:pt modelId="{C446A132-77B1-40AA-91D9-6C7F444E79E6}">
      <dgm:prSet phldrT="[Текст]" custT="1"/>
      <dgm:spPr/>
      <dgm:t>
        <a:bodyPr/>
        <a:lstStyle/>
        <a:p>
          <a:r>
            <a:rPr lang="ru-RU" sz="2800" dirty="0">
              <a:solidFill>
                <a:schemeClr val="tx1"/>
              </a:solidFill>
            </a:rPr>
            <a:t> самоопыление</a:t>
          </a:r>
        </a:p>
      </dgm:t>
    </dgm:pt>
    <dgm:pt modelId="{9EBD926E-84CA-46F6-958B-9075CFFF7B8B}" type="parTrans" cxnId="{2FA7364D-F145-4727-98C9-58110B4CD183}">
      <dgm:prSet/>
      <dgm:spPr/>
      <dgm:t>
        <a:bodyPr/>
        <a:lstStyle/>
        <a:p>
          <a:endParaRPr lang="ru-RU">
            <a:solidFill>
              <a:schemeClr val="tx1"/>
            </a:solidFill>
          </a:endParaRPr>
        </a:p>
      </dgm:t>
    </dgm:pt>
    <dgm:pt modelId="{B0E708E0-B497-45DF-8F79-FCD8DF0DAC00}" type="sibTrans" cxnId="{2FA7364D-F145-4727-98C9-58110B4CD183}">
      <dgm:prSet/>
      <dgm:spPr/>
      <dgm:t>
        <a:bodyPr/>
        <a:lstStyle/>
        <a:p>
          <a:endParaRPr lang="ru-RU">
            <a:solidFill>
              <a:schemeClr val="tx1"/>
            </a:solidFill>
          </a:endParaRPr>
        </a:p>
      </dgm:t>
    </dgm:pt>
    <dgm:pt modelId="{03D7C90C-CF1B-4FBA-B8AA-1F664CCCF02E}" type="pres">
      <dgm:prSet presAssocID="{618E41D1-FE8A-448D-839F-286142F9B86E}" presName="hierChild1" presStyleCnt="0">
        <dgm:presLayoutVars>
          <dgm:chPref val="1"/>
          <dgm:dir/>
          <dgm:animOne val="branch"/>
          <dgm:animLvl val="lvl"/>
          <dgm:resizeHandles/>
        </dgm:presLayoutVars>
      </dgm:prSet>
      <dgm:spPr/>
      <dgm:t>
        <a:bodyPr/>
        <a:lstStyle/>
        <a:p>
          <a:endParaRPr lang="ru-RU"/>
        </a:p>
      </dgm:t>
    </dgm:pt>
    <dgm:pt modelId="{C20452D9-BC7C-4AA9-9339-7A8008E65AF2}" type="pres">
      <dgm:prSet presAssocID="{24DAAA22-66F9-4590-9276-4087953DB276}" presName="hierRoot1" presStyleCnt="0"/>
      <dgm:spPr/>
    </dgm:pt>
    <dgm:pt modelId="{1F487646-D7CC-432A-8DE2-4D28209F1490}" type="pres">
      <dgm:prSet presAssocID="{24DAAA22-66F9-4590-9276-4087953DB276}" presName="composite" presStyleCnt="0"/>
      <dgm:spPr/>
    </dgm:pt>
    <dgm:pt modelId="{4E120848-41B1-43A7-B54E-7790B212C9AA}" type="pres">
      <dgm:prSet presAssocID="{24DAAA22-66F9-4590-9276-4087953DB276}" presName="background" presStyleLbl="node0" presStyleIdx="0" presStyleCnt="1"/>
      <dgm:spPr>
        <a:solidFill>
          <a:srgbClr val="FFFF00"/>
        </a:solidFill>
      </dgm:spPr>
      <dgm:t>
        <a:bodyPr/>
        <a:lstStyle/>
        <a:p>
          <a:endParaRPr lang="ru-RU"/>
        </a:p>
      </dgm:t>
    </dgm:pt>
    <dgm:pt modelId="{DC422EBA-18FF-48F2-B669-E12E59FA7FCF}" type="pres">
      <dgm:prSet presAssocID="{24DAAA22-66F9-4590-9276-4087953DB276}" presName="text" presStyleLbl="fgAcc0" presStyleIdx="0" presStyleCnt="1" custScaleX="162172" custScaleY="81787" custLinFactNeighborX="-60386" custLinFactNeighborY="-5072">
        <dgm:presLayoutVars>
          <dgm:chPref val="3"/>
        </dgm:presLayoutVars>
      </dgm:prSet>
      <dgm:spPr/>
      <dgm:t>
        <a:bodyPr/>
        <a:lstStyle/>
        <a:p>
          <a:endParaRPr lang="ru-RU"/>
        </a:p>
      </dgm:t>
    </dgm:pt>
    <dgm:pt modelId="{E95684EC-A08E-41F0-BFBB-F7E370127BAF}" type="pres">
      <dgm:prSet presAssocID="{24DAAA22-66F9-4590-9276-4087953DB276}" presName="hierChild2" presStyleCnt="0"/>
      <dgm:spPr/>
    </dgm:pt>
    <dgm:pt modelId="{C5104A39-67FB-44E1-8551-10BAEDE4AE7E}" type="pres">
      <dgm:prSet presAssocID="{04809CFB-1059-4E41-968B-88EA230254E3}" presName="Name10" presStyleLbl="parChTrans1D2" presStyleIdx="0" presStyleCnt="2"/>
      <dgm:spPr/>
      <dgm:t>
        <a:bodyPr/>
        <a:lstStyle/>
        <a:p>
          <a:endParaRPr lang="ru-RU"/>
        </a:p>
      </dgm:t>
    </dgm:pt>
    <dgm:pt modelId="{CA63DD77-B749-42B5-8415-9DD3BCDB5B4C}" type="pres">
      <dgm:prSet presAssocID="{11A746D3-A52F-4B50-B5BC-1F141822A30D}" presName="hierRoot2" presStyleCnt="0"/>
      <dgm:spPr/>
    </dgm:pt>
    <dgm:pt modelId="{C5CD13C4-1C28-48CB-ACC4-7A86DB466F1A}" type="pres">
      <dgm:prSet presAssocID="{11A746D3-A52F-4B50-B5BC-1F141822A30D}" presName="composite2" presStyleCnt="0"/>
      <dgm:spPr/>
    </dgm:pt>
    <dgm:pt modelId="{BB4AC1BD-1A4E-4471-8245-576BC978E588}" type="pres">
      <dgm:prSet presAssocID="{11A746D3-A52F-4B50-B5BC-1F141822A30D}" presName="background2" presStyleLbl="node2" presStyleIdx="0" presStyleCnt="2"/>
      <dgm:spPr>
        <a:solidFill>
          <a:srgbClr val="0070C0"/>
        </a:solidFill>
      </dgm:spPr>
      <dgm:t>
        <a:bodyPr/>
        <a:lstStyle/>
        <a:p>
          <a:endParaRPr lang="ru-RU"/>
        </a:p>
      </dgm:t>
    </dgm:pt>
    <dgm:pt modelId="{E90D321C-5C42-4C6D-A781-E559B6EE1E73}" type="pres">
      <dgm:prSet presAssocID="{11A746D3-A52F-4B50-B5BC-1F141822A30D}" presName="text2" presStyleLbl="fgAcc2" presStyleIdx="0" presStyleCnt="2" custScaleX="175461" custScaleY="64729" custLinFactX="77896" custLinFactNeighborX="100000" custLinFactNeighborY="-22436">
        <dgm:presLayoutVars>
          <dgm:chPref val="3"/>
        </dgm:presLayoutVars>
      </dgm:prSet>
      <dgm:spPr/>
      <dgm:t>
        <a:bodyPr/>
        <a:lstStyle/>
        <a:p>
          <a:endParaRPr lang="ru-RU"/>
        </a:p>
      </dgm:t>
    </dgm:pt>
    <dgm:pt modelId="{EB8639E4-D813-4D17-9AF1-918AB96CCB18}" type="pres">
      <dgm:prSet presAssocID="{11A746D3-A52F-4B50-B5BC-1F141822A30D}" presName="hierChild3" presStyleCnt="0"/>
      <dgm:spPr/>
    </dgm:pt>
    <dgm:pt modelId="{2DD9FC86-FDBE-4055-BA81-E361070CDB45}" type="pres">
      <dgm:prSet presAssocID="{C60EBCC4-6FAC-4877-857E-DBE06976B5DE}" presName="Name17" presStyleLbl="parChTrans1D3" presStyleIdx="0" presStyleCnt="2"/>
      <dgm:spPr/>
      <dgm:t>
        <a:bodyPr/>
        <a:lstStyle/>
        <a:p>
          <a:endParaRPr lang="ru-RU"/>
        </a:p>
      </dgm:t>
    </dgm:pt>
    <dgm:pt modelId="{B9EEC8F8-F4B6-4999-B401-54F5CF7D6AAB}" type="pres">
      <dgm:prSet presAssocID="{0AFA0366-9CDA-47FE-8B9F-C787BCE76C53}" presName="hierRoot3" presStyleCnt="0"/>
      <dgm:spPr/>
    </dgm:pt>
    <dgm:pt modelId="{22137455-62E6-44EF-8588-A1CA0A638799}" type="pres">
      <dgm:prSet presAssocID="{0AFA0366-9CDA-47FE-8B9F-C787BCE76C53}" presName="composite3" presStyleCnt="0"/>
      <dgm:spPr/>
    </dgm:pt>
    <dgm:pt modelId="{5B0C8AD8-CFD6-491E-8A3C-F548860EEE24}" type="pres">
      <dgm:prSet presAssocID="{0AFA0366-9CDA-47FE-8B9F-C787BCE76C53}" presName="background3" presStyleLbl="node3" presStyleIdx="0" presStyleCnt="2"/>
      <dgm:spPr>
        <a:solidFill>
          <a:srgbClr val="9999FF"/>
        </a:solidFill>
      </dgm:spPr>
      <dgm:t>
        <a:bodyPr/>
        <a:lstStyle/>
        <a:p>
          <a:endParaRPr lang="ru-RU"/>
        </a:p>
      </dgm:t>
    </dgm:pt>
    <dgm:pt modelId="{DA0A6FD6-76C7-4CF2-B9D7-A8B123792EE6}" type="pres">
      <dgm:prSet presAssocID="{0AFA0366-9CDA-47FE-8B9F-C787BCE76C53}" presName="text3" presStyleLbl="fgAcc3" presStyleIdx="0" presStyleCnt="2" custScaleX="146382" custScaleY="58276" custLinFactX="34940" custLinFactNeighborX="100000" custLinFactNeighborY="-13454">
        <dgm:presLayoutVars>
          <dgm:chPref val="3"/>
        </dgm:presLayoutVars>
      </dgm:prSet>
      <dgm:spPr/>
      <dgm:t>
        <a:bodyPr/>
        <a:lstStyle/>
        <a:p>
          <a:endParaRPr lang="ru-RU"/>
        </a:p>
      </dgm:t>
    </dgm:pt>
    <dgm:pt modelId="{52638F99-5560-47DA-8655-B8279684CB9E}" type="pres">
      <dgm:prSet presAssocID="{0AFA0366-9CDA-47FE-8B9F-C787BCE76C53}" presName="hierChild4" presStyleCnt="0"/>
      <dgm:spPr/>
    </dgm:pt>
    <dgm:pt modelId="{E61DFA5A-2536-45DE-9BC2-5EB5C70FA9C3}" type="pres">
      <dgm:prSet presAssocID="{0BDCCD3E-445D-4471-99B4-6946FA20C6E1}" presName="Name17" presStyleLbl="parChTrans1D3" presStyleIdx="1" presStyleCnt="2"/>
      <dgm:spPr/>
      <dgm:t>
        <a:bodyPr/>
        <a:lstStyle/>
        <a:p>
          <a:endParaRPr lang="ru-RU"/>
        </a:p>
      </dgm:t>
    </dgm:pt>
    <dgm:pt modelId="{358C7853-EF9A-4F86-B965-61845B6BE747}" type="pres">
      <dgm:prSet presAssocID="{887A1D2A-3C3C-467D-99B3-BB1DE39632F6}" presName="hierRoot3" presStyleCnt="0"/>
      <dgm:spPr/>
    </dgm:pt>
    <dgm:pt modelId="{A4B7FC4A-3A62-48C9-B380-5C290F52F4FB}" type="pres">
      <dgm:prSet presAssocID="{887A1D2A-3C3C-467D-99B3-BB1DE39632F6}" presName="composite3" presStyleCnt="0"/>
      <dgm:spPr/>
    </dgm:pt>
    <dgm:pt modelId="{AC543B19-6A5F-420B-A71C-A6904AE6B828}" type="pres">
      <dgm:prSet presAssocID="{887A1D2A-3C3C-467D-99B3-BB1DE39632F6}" presName="background3" presStyleLbl="node3" presStyleIdx="1" presStyleCnt="2"/>
      <dgm:spPr>
        <a:solidFill>
          <a:srgbClr val="CCCCFF"/>
        </a:solidFill>
      </dgm:spPr>
      <dgm:t>
        <a:bodyPr/>
        <a:lstStyle/>
        <a:p>
          <a:endParaRPr lang="ru-RU"/>
        </a:p>
      </dgm:t>
    </dgm:pt>
    <dgm:pt modelId="{A674DFCC-12E5-4842-9D0F-83C0CF0D0733}" type="pres">
      <dgm:prSet presAssocID="{887A1D2A-3C3C-467D-99B3-BB1DE39632F6}" presName="text3" presStyleLbl="fgAcc3" presStyleIdx="1" presStyleCnt="2" custScaleX="146474" custScaleY="57801" custLinFactX="46488" custLinFactNeighborX="100000" custLinFactNeighborY="-10495">
        <dgm:presLayoutVars>
          <dgm:chPref val="3"/>
        </dgm:presLayoutVars>
      </dgm:prSet>
      <dgm:spPr/>
      <dgm:t>
        <a:bodyPr/>
        <a:lstStyle/>
        <a:p>
          <a:endParaRPr lang="ru-RU"/>
        </a:p>
      </dgm:t>
    </dgm:pt>
    <dgm:pt modelId="{31932402-160A-4F49-9F15-7738205D641A}" type="pres">
      <dgm:prSet presAssocID="{887A1D2A-3C3C-467D-99B3-BB1DE39632F6}" presName="hierChild4" presStyleCnt="0"/>
      <dgm:spPr/>
    </dgm:pt>
    <dgm:pt modelId="{58DC5F86-1A47-45C1-A170-5803D0F24752}" type="pres">
      <dgm:prSet presAssocID="{9EBD926E-84CA-46F6-958B-9075CFFF7B8B}" presName="Name10" presStyleLbl="parChTrans1D2" presStyleIdx="1" presStyleCnt="2"/>
      <dgm:spPr/>
      <dgm:t>
        <a:bodyPr/>
        <a:lstStyle/>
        <a:p>
          <a:endParaRPr lang="ru-RU"/>
        </a:p>
      </dgm:t>
    </dgm:pt>
    <dgm:pt modelId="{1D80D061-91CD-4A81-8DB4-D90E137E5520}" type="pres">
      <dgm:prSet presAssocID="{C446A132-77B1-40AA-91D9-6C7F444E79E6}" presName="hierRoot2" presStyleCnt="0"/>
      <dgm:spPr/>
    </dgm:pt>
    <dgm:pt modelId="{DE8E823B-FA90-43C8-A865-39A1F8FC1FC5}" type="pres">
      <dgm:prSet presAssocID="{C446A132-77B1-40AA-91D9-6C7F444E79E6}" presName="composite2" presStyleCnt="0"/>
      <dgm:spPr/>
    </dgm:pt>
    <dgm:pt modelId="{64AAEE3C-2A5E-4865-9E30-84358C97E9B5}" type="pres">
      <dgm:prSet presAssocID="{C446A132-77B1-40AA-91D9-6C7F444E79E6}" presName="background2" presStyleLbl="node2" presStyleIdx="1" presStyleCnt="2"/>
      <dgm:spPr>
        <a:solidFill>
          <a:srgbClr val="00B050"/>
        </a:solidFill>
      </dgm:spPr>
      <dgm:t>
        <a:bodyPr/>
        <a:lstStyle/>
        <a:p>
          <a:endParaRPr lang="ru-RU"/>
        </a:p>
      </dgm:t>
    </dgm:pt>
    <dgm:pt modelId="{8B5C9DE9-D796-4A1A-9D0F-CC708E653CD8}" type="pres">
      <dgm:prSet presAssocID="{C446A132-77B1-40AA-91D9-6C7F444E79E6}" presName="text2" presStyleLbl="fgAcc2" presStyleIdx="1" presStyleCnt="2" custScaleX="169036" custScaleY="70493" custLinFactX="-100000" custLinFactNeighborX="-172536" custLinFactNeighborY="-22436">
        <dgm:presLayoutVars>
          <dgm:chPref val="3"/>
        </dgm:presLayoutVars>
      </dgm:prSet>
      <dgm:spPr/>
      <dgm:t>
        <a:bodyPr/>
        <a:lstStyle/>
        <a:p>
          <a:endParaRPr lang="ru-RU"/>
        </a:p>
      </dgm:t>
    </dgm:pt>
    <dgm:pt modelId="{44E816B3-08DC-473B-BA82-3C6D9BE430F7}" type="pres">
      <dgm:prSet presAssocID="{C446A132-77B1-40AA-91D9-6C7F444E79E6}" presName="hierChild3" presStyleCnt="0"/>
      <dgm:spPr/>
    </dgm:pt>
  </dgm:ptLst>
  <dgm:cxnLst>
    <dgm:cxn modelId="{8D6DA85A-EED3-4676-B08F-27908BF515EE}" type="presOf" srcId="{887A1D2A-3C3C-467D-99B3-BB1DE39632F6}" destId="{A674DFCC-12E5-4842-9D0F-83C0CF0D0733}" srcOrd="0" destOrd="0" presId="urn:microsoft.com/office/officeart/2005/8/layout/hierarchy1"/>
    <dgm:cxn modelId="{C42A11A9-45F7-4CB9-8AE1-BF6269A02D11}" srcId="{11A746D3-A52F-4B50-B5BC-1F141822A30D}" destId="{0AFA0366-9CDA-47FE-8B9F-C787BCE76C53}" srcOrd="0" destOrd="0" parTransId="{C60EBCC4-6FAC-4877-857E-DBE06976B5DE}" sibTransId="{7E2E5705-DDE6-45E3-B4DD-7FC2349CC85F}"/>
    <dgm:cxn modelId="{F9BF08DF-A855-435E-9E0A-704CA69A1176}" type="presOf" srcId="{618E41D1-FE8A-448D-839F-286142F9B86E}" destId="{03D7C90C-CF1B-4FBA-B8AA-1F664CCCF02E}" srcOrd="0" destOrd="0" presId="urn:microsoft.com/office/officeart/2005/8/layout/hierarchy1"/>
    <dgm:cxn modelId="{BA5876DF-AB6F-4181-B041-463D16382D1B}" type="presOf" srcId="{04809CFB-1059-4E41-968B-88EA230254E3}" destId="{C5104A39-67FB-44E1-8551-10BAEDE4AE7E}" srcOrd="0" destOrd="0" presId="urn:microsoft.com/office/officeart/2005/8/layout/hierarchy1"/>
    <dgm:cxn modelId="{83EA44F8-634D-4312-9362-6CE63194D462}" type="presOf" srcId="{0AFA0366-9CDA-47FE-8B9F-C787BCE76C53}" destId="{DA0A6FD6-76C7-4CF2-B9D7-A8B123792EE6}" srcOrd="0" destOrd="0" presId="urn:microsoft.com/office/officeart/2005/8/layout/hierarchy1"/>
    <dgm:cxn modelId="{0C55D420-79DD-4A75-B0C4-CCFE0795217D}" type="presOf" srcId="{0BDCCD3E-445D-4471-99B4-6946FA20C6E1}" destId="{E61DFA5A-2536-45DE-9BC2-5EB5C70FA9C3}" srcOrd="0" destOrd="0" presId="urn:microsoft.com/office/officeart/2005/8/layout/hierarchy1"/>
    <dgm:cxn modelId="{F6C9A92B-ACA6-460C-B3E0-B05AB58446C9}" type="presOf" srcId="{11A746D3-A52F-4B50-B5BC-1F141822A30D}" destId="{E90D321C-5C42-4C6D-A781-E559B6EE1E73}" srcOrd="0" destOrd="0" presId="urn:microsoft.com/office/officeart/2005/8/layout/hierarchy1"/>
    <dgm:cxn modelId="{FE6D4333-42B6-45C5-8552-3C45A69E87D2}" type="presOf" srcId="{24DAAA22-66F9-4590-9276-4087953DB276}" destId="{DC422EBA-18FF-48F2-B669-E12E59FA7FCF}" srcOrd="0" destOrd="0" presId="urn:microsoft.com/office/officeart/2005/8/layout/hierarchy1"/>
    <dgm:cxn modelId="{2FA7364D-F145-4727-98C9-58110B4CD183}" srcId="{24DAAA22-66F9-4590-9276-4087953DB276}" destId="{C446A132-77B1-40AA-91D9-6C7F444E79E6}" srcOrd="1" destOrd="0" parTransId="{9EBD926E-84CA-46F6-958B-9075CFFF7B8B}" sibTransId="{B0E708E0-B497-45DF-8F79-FCD8DF0DAC00}"/>
    <dgm:cxn modelId="{67B6DE15-1764-42DB-91A4-3A931265C755}" srcId="{11A746D3-A52F-4B50-B5BC-1F141822A30D}" destId="{887A1D2A-3C3C-467D-99B3-BB1DE39632F6}" srcOrd="1" destOrd="0" parTransId="{0BDCCD3E-445D-4471-99B4-6946FA20C6E1}" sibTransId="{D1B23A41-B006-48C4-BF5E-8E177BF0F780}"/>
    <dgm:cxn modelId="{F2D7D313-8EF9-4A37-838B-920E9C40C0FF}" type="presOf" srcId="{C446A132-77B1-40AA-91D9-6C7F444E79E6}" destId="{8B5C9DE9-D796-4A1A-9D0F-CC708E653CD8}" srcOrd="0" destOrd="0" presId="urn:microsoft.com/office/officeart/2005/8/layout/hierarchy1"/>
    <dgm:cxn modelId="{B874DDFC-7302-45EE-949A-E5B288605A27}" type="presOf" srcId="{C60EBCC4-6FAC-4877-857E-DBE06976B5DE}" destId="{2DD9FC86-FDBE-4055-BA81-E361070CDB45}" srcOrd="0" destOrd="0" presId="urn:microsoft.com/office/officeart/2005/8/layout/hierarchy1"/>
    <dgm:cxn modelId="{9F01AB43-7258-4BF3-856B-6CB675504709}" srcId="{24DAAA22-66F9-4590-9276-4087953DB276}" destId="{11A746D3-A52F-4B50-B5BC-1F141822A30D}" srcOrd="0" destOrd="0" parTransId="{04809CFB-1059-4E41-968B-88EA230254E3}" sibTransId="{C327CB0F-0E2F-4CAA-B0FF-7BC73BE2ED7C}"/>
    <dgm:cxn modelId="{CF81E09B-BDD1-4499-A9EA-4B18A23BE4D9}" type="presOf" srcId="{9EBD926E-84CA-46F6-958B-9075CFFF7B8B}" destId="{58DC5F86-1A47-45C1-A170-5803D0F24752}" srcOrd="0" destOrd="0" presId="urn:microsoft.com/office/officeart/2005/8/layout/hierarchy1"/>
    <dgm:cxn modelId="{78AA90B2-8F77-468C-8617-3AE52A7F3C88}" srcId="{618E41D1-FE8A-448D-839F-286142F9B86E}" destId="{24DAAA22-66F9-4590-9276-4087953DB276}" srcOrd="0" destOrd="0" parTransId="{28C6CC1B-139A-4592-8960-5D1D461074F3}" sibTransId="{B2D0328A-10F2-43D9-B3A1-584812EA1068}"/>
    <dgm:cxn modelId="{B70B52AD-1A6A-4B61-AD92-7D7C6EADCD1C}" type="presParOf" srcId="{03D7C90C-CF1B-4FBA-B8AA-1F664CCCF02E}" destId="{C20452D9-BC7C-4AA9-9339-7A8008E65AF2}" srcOrd="0" destOrd="0" presId="urn:microsoft.com/office/officeart/2005/8/layout/hierarchy1"/>
    <dgm:cxn modelId="{10F1968B-C4A7-48C9-BF59-EE5BDC706283}" type="presParOf" srcId="{C20452D9-BC7C-4AA9-9339-7A8008E65AF2}" destId="{1F487646-D7CC-432A-8DE2-4D28209F1490}" srcOrd="0" destOrd="0" presId="urn:microsoft.com/office/officeart/2005/8/layout/hierarchy1"/>
    <dgm:cxn modelId="{4B3DDF40-C38E-4271-92A8-84FCF3AD1598}" type="presParOf" srcId="{1F487646-D7CC-432A-8DE2-4D28209F1490}" destId="{4E120848-41B1-43A7-B54E-7790B212C9AA}" srcOrd="0" destOrd="0" presId="urn:microsoft.com/office/officeart/2005/8/layout/hierarchy1"/>
    <dgm:cxn modelId="{AC84C0CA-BD81-4C7C-A8FB-B2CD8301266C}" type="presParOf" srcId="{1F487646-D7CC-432A-8DE2-4D28209F1490}" destId="{DC422EBA-18FF-48F2-B669-E12E59FA7FCF}" srcOrd="1" destOrd="0" presId="urn:microsoft.com/office/officeart/2005/8/layout/hierarchy1"/>
    <dgm:cxn modelId="{7B197F3F-F0DA-4249-A16D-89AB212E5E75}" type="presParOf" srcId="{C20452D9-BC7C-4AA9-9339-7A8008E65AF2}" destId="{E95684EC-A08E-41F0-BFBB-F7E370127BAF}" srcOrd="1" destOrd="0" presId="urn:microsoft.com/office/officeart/2005/8/layout/hierarchy1"/>
    <dgm:cxn modelId="{9FB9C577-B342-4C18-8B42-1B1513E87BAD}" type="presParOf" srcId="{E95684EC-A08E-41F0-BFBB-F7E370127BAF}" destId="{C5104A39-67FB-44E1-8551-10BAEDE4AE7E}" srcOrd="0" destOrd="0" presId="urn:microsoft.com/office/officeart/2005/8/layout/hierarchy1"/>
    <dgm:cxn modelId="{D436300C-5FAE-4AE4-AB08-D2BD735A8811}" type="presParOf" srcId="{E95684EC-A08E-41F0-BFBB-F7E370127BAF}" destId="{CA63DD77-B749-42B5-8415-9DD3BCDB5B4C}" srcOrd="1" destOrd="0" presId="urn:microsoft.com/office/officeart/2005/8/layout/hierarchy1"/>
    <dgm:cxn modelId="{54CEA00E-ECBD-414B-ACC1-08296F1AC9AE}" type="presParOf" srcId="{CA63DD77-B749-42B5-8415-9DD3BCDB5B4C}" destId="{C5CD13C4-1C28-48CB-ACC4-7A86DB466F1A}" srcOrd="0" destOrd="0" presId="urn:microsoft.com/office/officeart/2005/8/layout/hierarchy1"/>
    <dgm:cxn modelId="{33C59836-6471-446E-A8BF-843DCFC150DC}" type="presParOf" srcId="{C5CD13C4-1C28-48CB-ACC4-7A86DB466F1A}" destId="{BB4AC1BD-1A4E-4471-8245-576BC978E588}" srcOrd="0" destOrd="0" presId="urn:microsoft.com/office/officeart/2005/8/layout/hierarchy1"/>
    <dgm:cxn modelId="{34B15D2D-7CD3-4A0D-926D-8DFEA882EA43}" type="presParOf" srcId="{C5CD13C4-1C28-48CB-ACC4-7A86DB466F1A}" destId="{E90D321C-5C42-4C6D-A781-E559B6EE1E73}" srcOrd="1" destOrd="0" presId="urn:microsoft.com/office/officeart/2005/8/layout/hierarchy1"/>
    <dgm:cxn modelId="{66D3C84F-302B-439F-BD1D-97812BCC2A2B}" type="presParOf" srcId="{CA63DD77-B749-42B5-8415-9DD3BCDB5B4C}" destId="{EB8639E4-D813-4D17-9AF1-918AB96CCB18}" srcOrd="1" destOrd="0" presId="urn:microsoft.com/office/officeart/2005/8/layout/hierarchy1"/>
    <dgm:cxn modelId="{2453A141-4FFE-4749-9A44-F0CA99E78F1C}" type="presParOf" srcId="{EB8639E4-D813-4D17-9AF1-918AB96CCB18}" destId="{2DD9FC86-FDBE-4055-BA81-E361070CDB45}" srcOrd="0" destOrd="0" presId="urn:microsoft.com/office/officeart/2005/8/layout/hierarchy1"/>
    <dgm:cxn modelId="{81D2E7BA-E4A0-4753-B2EC-3BAA8EBDFFBC}" type="presParOf" srcId="{EB8639E4-D813-4D17-9AF1-918AB96CCB18}" destId="{B9EEC8F8-F4B6-4999-B401-54F5CF7D6AAB}" srcOrd="1" destOrd="0" presId="urn:microsoft.com/office/officeart/2005/8/layout/hierarchy1"/>
    <dgm:cxn modelId="{686F9912-FDE5-47A6-8A84-4ACF741BF589}" type="presParOf" srcId="{B9EEC8F8-F4B6-4999-B401-54F5CF7D6AAB}" destId="{22137455-62E6-44EF-8588-A1CA0A638799}" srcOrd="0" destOrd="0" presId="urn:microsoft.com/office/officeart/2005/8/layout/hierarchy1"/>
    <dgm:cxn modelId="{DC438309-1C72-46B8-BA6A-18B246401399}" type="presParOf" srcId="{22137455-62E6-44EF-8588-A1CA0A638799}" destId="{5B0C8AD8-CFD6-491E-8A3C-F548860EEE24}" srcOrd="0" destOrd="0" presId="urn:microsoft.com/office/officeart/2005/8/layout/hierarchy1"/>
    <dgm:cxn modelId="{FC085141-95C3-436F-9652-12162E3252B1}" type="presParOf" srcId="{22137455-62E6-44EF-8588-A1CA0A638799}" destId="{DA0A6FD6-76C7-4CF2-B9D7-A8B123792EE6}" srcOrd="1" destOrd="0" presId="urn:microsoft.com/office/officeart/2005/8/layout/hierarchy1"/>
    <dgm:cxn modelId="{AAD902F9-60F6-403A-A7E4-315E410A6D15}" type="presParOf" srcId="{B9EEC8F8-F4B6-4999-B401-54F5CF7D6AAB}" destId="{52638F99-5560-47DA-8655-B8279684CB9E}" srcOrd="1" destOrd="0" presId="urn:microsoft.com/office/officeart/2005/8/layout/hierarchy1"/>
    <dgm:cxn modelId="{2E65FA93-7378-4C24-A446-78CDC9EBABB2}" type="presParOf" srcId="{EB8639E4-D813-4D17-9AF1-918AB96CCB18}" destId="{E61DFA5A-2536-45DE-9BC2-5EB5C70FA9C3}" srcOrd="2" destOrd="0" presId="urn:microsoft.com/office/officeart/2005/8/layout/hierarchy1"/>
    <dgm:cxn modelId="{2B78AEB1-6334-4A16-9301-FA50C122C7E2}" type="presParOf" srcId="{EB8639E4-D813-4D17-9AF1-918AB96CCB18}" destId="{358C7853-EF9A-4F86-B965-61845B6BE747}" srcOrd="3" destOrd="0" presId="urn:microsoft.com/office/officeart/2005/8/layout/hierarchy1"/>
    <dgm:cxn modelId="{FDFFEE4E-845E-4B4C-A412-FDB46716EC17}" type="presParOf" srcId="{358C7853-EF9A-4F86-B965-61845B6BE747}" destId="{A4B7FC4A-3A62-48C9-B380-5C290F52F4FB}" srcOrd="0" destOrd="0" presId="urn:microsoft.com/office/officeart/2005/8/layout/hierarchy1"/>
    <dgm:cxn modelId="{87E02C05-8076-4018-8454-0CC676635236}" type="presParOf" srcId="{A4B7FC4A-3A62-48C9-B380-5C290F52F4FB}" destId="{AC543B19-6A5F-420B-A71C-A6904AE6B828}" srcOrd="0" destOrd="0" presId="urn:microsoft.com/office/officeart/2005/8/layout/hierarchy1"/>
    <dgm:cxn modelId="{DB154FA1-66F5-49CF-9873-82543DC65C0F}" type="presParOf" srcId="{A4B7FC4A-3A62-48C9-B380-5C290F52F4FB}" destId="{A674DFCC-12E5-4842-9D0F-83C0CF0D0733}" srcOrd="1" destOrd="0" presId="urn:microsoft.com/office/officeart/2005/8/layout/hierarchy1"/>
    <dgm:cxn modelId="{EDC15675-316E-4502-A79E-D049DF25E29B}" type="presParOf" srcId="{358C7853-EF9A-4F86-B965-61845B6BE747}" destId="{31932402-160A-4F49-9F15-7738205D641A}" srcOrd="1" destOrd="0" presId="urn:microsoft.com/office/officeart/2005/8/layout/hierarchy1"/>
    <dgm:cxn modelId="{26818F27-45A3-4968-83A5-1A6E111D33E5}" type="presParOf" srcId="{E95684EC-A08E-41F0-BFBB-F7E370127BAF}" destId="{58DC5F86-1A47-45C1-A170-5803D0F24752}" srcOrd="2" destOrd="0" presId="urn:microsoft.com/office/officeart/2005/8/layout/hierarchy1"/>
    <dgm:cxn modelId="{DAC1EF06-966B-4D24-B03A-E6F7D1102464}" type="presParOf" srcId="{E95684EC-A08E-41F0-BFBB-F7E370127BAF}" destId="{1D80D061-91CD-4A81-8DB4-D90E137E5520}" srcOrd="3" destOrd="0" presId="urn:microsoft.com/office/officeart/2005/8/layout/hierarchy1"/>
    <dgm:cxn modelId="{4107EDD2-831A-4F36-A92F-5C087A713A73}" type="presParOf" srcId="{1D80D061-91CD-4A81-8DB4-D90E137E5520}" destId="{DE8E823B-FA90-43C8-A865-39A1F8FC1FC5}" srcOrd="0" destOrd="0" presId="urn:microsoft.com/office/officeart/2005/8/layout/hierarchy1"/>
    <dgm:cxn modelId="{3096754D-061F-41DC-88C4-5863EB8438B8}" type="presParOf" srcId="{DE8E823B-FA90-43C8-A865-39A1F8FC1FC5}" destId="{64AAEE3C-2A5E-4865-9E30-84358C97E9B5}" srcOrd="0" destOrd="0" presId="urn:microsoft.com/office/officeart/2005/8/layout/hierarchy1"/>
    <dgm:cxn modelId="{76429527-ACEF-452E-93E0-1990BFF58432}" type="presParOf" srcId="{DE8E823B-FA90-43C8-A865-39A1F8FC1FC5}" destId="{8B5C9DE9-D796-4A1A-9D0F-CC708E653CD8}" srcOrd="1" destOrd="0" presId="urn:microsoft.com/office/officeart/2005/8/layout/hierarchy1"/>
    <dgm:cxn modelId="{9473ED86-CB8A-4F52-BF39-3852DAAB37C7}" type="presParOf" srcId="{1D80D061-91CD-4A81-8DB4-D90E137E5520}" destId="{44E816B3-08DC-473B-BA82-3C6D9BE430F7}" srcOrd="1" destOrd="0" presId="urn:microsoft.com/office/officeart/2005/8/layout/hierarchy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8EBCC20E-E8B6-4AF0-8D3E-7A6ED9EA8CFA}" type="datetimeFigureOut">
              <a:rPr lang="ru-RU"/>
              <a:pPr>
                <a:defRPr/>
              </a:pPr>
              <a:t>31.10.2018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D64552E-798B-4B34-BC7E-92AA811CF3F8}"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364A6CC-D9FA-419C-AA3F-40F14D88259B}" type="slidenum">
              <a:rPr lang="ru-RU"/>
              <a:pPr fontAlgn="base">
                <a:spcBef>
                  <a:spcPct val="0"/>
                </a:spcBef>
                <a:spcAft>
                  <a:spcPct val="0"/>
                </a:spcAft>
                <a:defRPr/>
              </a:pPr>
              <a:t>9</a:t>
            </a:fld>
            <a:endParaRPr lang="ru-RU"/>
          </a:p>
        </p:txBody>
      </p:sp>
      <p:sp>
        <p:nvSpPr>
          <p:cNvPr id="604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04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eaLnBrk="1" hangingPunct="1">
              <a:lnSpc>
                <a:spcPct val="90000"/>
              </a:lnSpc>
              <a:spcBef>
                <a:spcPct val="0"/>
              </a:spcBef>
            </a:pPr>
            <a:r>
              <a:rPr lang="ru-RU" smtClean="0"/>
              <a:t>Посмотрим, что же есть внутри цветка.</a:t>
            </a:r>
          </a:p>
          <a:p>
            <a:pPr marL="228600" indent="-228600" eaLnBrk="1" hangingPunct="1">
              <a:lnSpc>
                <a:spcPct val="90000"/>
              </a:lnSpc>
              <a:spcBef>
                <a:spcPct val="0"/>
              </a:spcBef>
              <a:buFontTx/>
              <a:buAutoNum type="arabicPeriod"/>
            </a:pPr>
            <a:r>
              <a:rPr lang="ru-RU" smtClean="0"/>
              <a:t> Вот тычинки, а между ними возвышается пестик. Итак, начнем с тычинок.</a:t>
            </a:r>
          </a:p>
          <a:p>
            <a:pPr marL="228600" indent="-228600" eaLnBrk="1" hangingPunct="1">
              <a:lnSpc>
                <a:spcPct val="90000"/>
              </a:lnSpc>
              <a:spcBef>
                <a:spcPct val="0"/>
              </a:spcBef>
              <a:buFontTx/>
              <a:buAutoNum type="arabicPeriod"/>
            </a:pPr>
            <a:r>
              <a:rPr lang="ru-RU" smtClean="0"/>
              <a:t> Смотри-ка! На длинной ножке сидит головка, да еще и кивает нам. Это тычиночная нить и пыльник. Пыльник соединен с тычиночной нитью так, что может слегка менять свое положение – чуть наклоняться и поворачиваться.</a:t>
            </a:r>
          </a:p>
          <a:p>
            <a:pPr marL="228600" indent="-228600" eaLnBrk="1" hangingPunct="1">
              <a:lnSpc>
                <a:spcPct val="90000"/>
              </a:lnSpc>
              <a:spcBef>
                <a:spcPct val="0"/>
              </a:spcBef>
              <a:buFontTx/>
              <a:buAutoNum type="arabicPeriod"/>
            </a:pPr>
            <a:r>
              <a:rPr lang="ru-RU" smtClean="0"/>
              <a:t> Когда пыльца созревает, пыльники лопаются и пыльца из них высыпается. Давай рассмотрим ее.</a:t>
            </a:r>
          </a:p>
          <a:p>
            <a:pPr marL="228600" indent="-228600" eaLnBrk="1" hangingPunct="1">
              <a:lnSpc>
                <a:spcPct val="90000"/>
              </a:lnSpc>
              <a:spcBef>
                <a:spcPct val="0"/>
              </a:spcBef>
              <a:buFontTx/>
              <a:buAutoNum type="arabicPeriod"/>
            </a:pPr>
            <a:r>
              <a:rPr lang="ru-RU" smtClean="0">
                <a:sym typeface="Wingdings 2" pitchFamily="18" charset="2"/>
              </a:rPr>
              <a:t> Подождем немного, пока осядет облачко пыльцы, чтобы можно было взглянуть на пестик. Смотри, какой он большой. Возвышается, как башня, над тычинками.</a:t>
            </a:r>
          </a:p>
          <a:p>
            <a:pPr marL="228600" indent="-228600" eaLnBrk="1" hangingPunct="1">
              <a:lnSpc>
                <a:spcPct val="90000"/>
              </a:lnSpc>
              <a:spcBef>
                <a:spcPct val="0"/>
              </a:spcBef>
              <a:buFontTx/>
              <a:buAutoNum type="arabicPeriod"/>
            </a:pPr>
            <a:r>
              <a:rPr lang="ru-RU" smtClean="0">
                <a:sym typeface="Wingdings 2" pitchFamily="18" charset="2"/>
              </a:rPr>
              <a:t> Видишь, сверху у пестика есть расширенная площадка. Эта часть называется "рыльце". Осторожно! Не приклейся! На рыльце пестика у многих цветков выделяется клейкая жидкость. Ты пока подумай, для чего, а потом мы к этому вернемся.</a:t>
            </a:r>
          </a:p>
          <a:p>
            <a:pPr marL="228600" indent="-228600" eaLnBrk="1" hangingPunct="1">
              <a:lnSpc>
                <a:spcPct val="90000"/>
              </a:lnSpc>
              <a:spcBef>
                <a:spcPct val="0"/>
              </a:spcBef>
              <a:buFontTx/>
              <a:buAutoNum type="arabicPeriod"/>
            </a:pPr>
            <a:r>
              <a:rPr lang="ru-RU" smtClean="0">
                <a:sym typeface="Wingdings 2" pitchFamily="18" charset="2"/>
              </a:rPr>
              <a:t> Для того, чтобы добраться до нижней части пестика, нам надо спуститься по довольно тонкой части – столбику пестика. Столбик есть у всех пестиков.</a:t>
            </a:r>
          </a:p>
          <a:p>
            <a:pPr marL="228600" indent="-228600" eaLnBrk="1" hangingPunct="1">
              <a:lnSpc>
                <a:spcPct val="90000"/>
              </a:lnSpc>
              <a:spcBef>
                <a:spcPct val="0"/>
              </a:spcBef>
              <a:buFontTx/>
              <a:buAutoNum type="arabicPeriod"/>
            </a:pPr>
            <a:r>
              <a:rPr lang="ru-RU" smtClean="0">
                <a:sym typeface="Wingdings 2" pitchFamily="18" charset="2"/>
              </a:rPr>
              <a:t> Ну вот! Мы спустились к нижней части пестика. Какой же он здесь толстый! Эта нижняя часть – самая главная. В ней-то и образуются семена. Называется она завязью пестика.</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Образ слайда 1"/>
          <p:cNvSpPr>
            <a:spLocks noGrp="1" noRot="1" noChangeAspect="1"/>
          </p:cNvSpPr>
          <p:nvPr>
            <p:ph type="sldImg"/>
          </p:nvPr>
        </p:nvSpPr>
        <p:spPr bwMode="auto">
          <a:noFill/>
          <a:ln>
            <a:solidFill>
              <a:srgbClr val="000000"/>
            </a:solidFill>
            <a:miter lim="800000"/>
            <a:headEnd/>
            <a:tailEnd/>
          </a:ln>
        </p:spPr>
      </p:sp>
      <p:sp>
        <p:nvSpPr>
          <p:cNvPr id="8089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79875"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742392-F1B8-485E-AC0C-827FB92540DB}" type="slidenum">
              <a:rPr lang="ru-RU"/>
              <a:pPr fontAlgn="base">
                <a:spcBef>
                  <a:spcPct val="0"/>
                </a:spcBef>
                <a:spcAft>
                  <a:spcPct val="0"/>
                </a:spcAft>
                <a:defRPr/>
              </a:pPr>
              <a:t>20</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2ED1719-34DF-4A86-9D15-EAAF7ADB6B71}" type="slidenum">
              <a:rPr lang="ru-RU"/>
              <a:pPr fontAlgn="base">
                <a:spcBef>
                  <a:spcPct val="0"/>
                </a:spcBef>
                <a:spcAft>
                  <a:spcPct val="0"/>
                </a:spcAft>
                <a:defRPr/>
              </a:pPr>
              <a:t>24</a:t>
            </a:fld>
            <a:endParaRPr lang="ru-RU"/>
          </a:p>
        </p:txBody>
      </p:sp>
      <p:sp>
        <p:nvSpPr>
          <p:cNvPr id="860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60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eaLnBrk="1" hangingPunct="1">
              <a:spcBef>
                <a:spcPct val="0"/>
              </a:spcBef>
            </a:pPr>
            <a:r>
              <a:rPr lang="ru-RU" smtClean="0">
                <a:sym typeface="Wingdings 2" pitchFamily="18" charset="2"/>
              </a:rPr>
              <a:t>Когда пыльцевая трубка достигает зародышевого мешка, то спермии из нее выходят внутрь семязачатка.</a:t>
            </a:r>
          </a:p>
          <a:p>
            <a:pPr marL="228600" indent="-228600" eaLnBrk="1" hangingPunct="1">
              <a:spcBef>
                <a:spcPct val="0"/>
              </a:spcBef>
              <a:buFontTx/>
              <a:buAutoNum type="arabicPeriod"/>
            </a:pPr>
            <a:r>
              <a:rPr lang="ru-RU" smtClean="0">
                <a:sym typeface="Wingdings 2" pitchFamily="18" charset="2"/>
              </a:rPr>
              <a:t> Один из них сливается с яйцеклеткой, в результате образуется зигота.</a:t>
            </a:r>
          </a:p>
          <a:p>
            <a:pPr marL="228600" indent="-228600" eaLnBrk="1" hangingPunct="1">
              <a:spcBef>
                <a:spcPct val="0"/>
              </a:spcBef>
              <a:buFontTx/>
              <a:buAutoNum type="arabicPeriod"/>
            </a:pPr>
            <a:r>
              <a:rPr lang="ru-RU" smtClean="0">
                <a:sym typeface="Wingdings 2" pitchFamily="18" charset="2"/>
              </a:rPr>
              <a:t> Другой сливается с крупной клеткой.</a:t>
            </a:r>
          </a:p>
          <a:p>
            <a:pPr marL="228600" indent="-228600" eaLnBrk="1" hangingPunct="1">
              <a:spcBef>
                <a:spcPct val="0"/>
              </a:spcBef>
              <a:buFontTx/>
              <a:buAutoNum type="arabicPeriod"/>
            </a:pPr>
            <a:r>
              <a:rPr lang="ru-RU" smtClean="0">
                <a:sym typeface="Wingdings 2" pitchFamily="18" charset="2"/>
              </a:rPr>
              <a:t> Образовавшаяся зигота многократно делится, и в результате образуется зародыш семени.</a:t>
            </a:r>
          </a:p>
          <a:p>
            <a:pPr marL="228600" indent="-228600" eaLnBrk="1" hangingPunct="1">
              <a:spcBef>
                <a:spcPct val="0"/>
              </a:spcBef>
              <a:buFontTx/>
              <a:buAutoNum type="arabicPeriod"/>
            </a:pPr>
            <a:r>
              <a:rPr lang="ru-RU" smtClean="0">
                <a:sym typeface="Wingdings 2" pitchFamily="18" charset="2"/>
              </a:rPr>
              <a:t> Крупная клетка тоже делится, образуя клетки эндосперма, в которых накапливается запас питательных веществ.</a:t>
            </a:r>
          </a:p>
          <a:p>
            <a:pPr marL="228600" indent="-228600" eaLnBrk="1" hangingPunct="1">
              <a:spcBef>
                <a:spcPct val="0"/>
              </a:spcBef>
              <a:buFontTx/>
              <a:buAutoNum type="arabicPeriod"/>
            </a:pPr>
            <a:r>
              <a:rPr lang="ru-RU" smtClean="0">
                <a:sym typeface="Wingdings 2" pitchFamily="18" charset="2"/>
              </a:rPr>
              <a:t> Из покровов семязачатка развивается семенная кожура. Формируется семя.</a:t>
            </a:r>
          </a:p>
          <a:p>
            <a:pPr marL="228600" indent="-228600" eaLnBrk="1" hangingPunct="1">
              <a:spcBef>
                <a:spcPct val="0"/>
              </a:spcBef>
              <a:buFontTx/>
              <a:buAutoNum type="arabicPeriod"/>
            </a:pPr>
            <a:r>
              <a:rPr lang="ru-RU" smtClean="0">
                <a:sym typeface="Wingdings 2" pitchFamily="18" charset="2"/>
              </a:rPr>
              <a:t> После оплодотворения к завязи притекают питательные вещества, и она постепенно превращается в спелый плод. Околоплодник, защищающий семена от неблагоприятных условий, развивается из стенок завязи. </a:t>
            </a:r>
          </a:p>
          <a:p>
            <a:pPr marL="228600" indent="-228600" eaLnBrk="1" hangingPunct="1">
              <a:spcBef>
                <a:spcPct val="0"/>
              </a:spcBef>
            </a:pPr>
            <a:endParaRPr lang="ru-RU" smtClean="0">
              <a:sym typeface="Wingdings 2" pitchFamily="18" charset="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Образ слайда 1"/>
          <p:cNvSpPr>
            <a:spLocks noGrp="1" noRot="1" noChangeAspect="1"/>
          </p:cNvSpPr>
          <p:nvPr>
            <p:ph type="sldImg"/>
          </p:nvPr>
        </p:nvSpPr>
        <p:spPr bwMode="auto">
          <a:noFill/>
          <a:ln>
            <a:solidFill>
              <a:srgbClr val="000000"/>
            </a:solidFill>
            <a:miter lim="800000"/>
            <a:headEnd/>
            <a:tailEnd/>
          </a:ln>
        </p:spPr>
      </p:sp>
      <p:sp>
        <p:nvSpPr>
          <p:cNvPr id="89090"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88067"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DDB30D-E6A5-4CBF-B5C5-7F319807DDC0}" type="slidenum">
              <a:rPr lang="ru-RU"/>
              <a:pPr fontAlgn="base">
                <a:spcBef>
                  <a:spcPct val="0"/>
                </a:spcBef>
                <a:spcAft>
                  <a:spcPct val="0"/>
                </a:spcAft>
                <a:defRPr/>
              </a:pPr>
              <a:t>26</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344867A-41A5-4BAF-8B16-CB8270C5C184}" type="slidenum">
              <a:rPr lang="ru-RU"/>
              <a:pPr fontAlgn="base">
                <a:spcBef>
                  <a:spcPct val="0"/>
                </a:spcBef>
                <a:spcAft>
                  <a:spcPct val="0"/>
                </a:spcAft>
                <a:defRPr/>
              </a:pPr>
              <a:t>10</a:t>
            </a:fld>
            <a:endParaRPr lang="ru-RU"/>
          </a:p>
        </p:txBody>
      </p:sp>
      <p:sp>
        <p:nvSpPr>
          <p:cNvPr id="624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4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eaLnBrk="1" hangingPunct="1">
              <a:spcBef>
                <a:spcPct val="0"/>
              </a:spcBef>
            </a:pPr>
            <a:r>
              <a:rPr lang="ru-RU" smtClean="0"/>
              <a:t>Опыление у растений может происходить разными способами:</a:t>
            </a:r>
          </a:p>
          <a:p>
            <a:pPr marL="228600" indent="-228600" eaLnBrk="1" hangingPunct="1">
              <a:spcBef>
                <a:spcPct val="0"/>
              </a:spcBef>
              <a:buFontTx/>
              <a:buAutoNum type="arabicParenR"/>
            </a:pPr>
            <a:r>
              <a:rPr lang="ru-RU" smtClean="0"/>
              <a:t> самоопыление;</a:t>
            </a:r>
          </a:p>
          <a:p>
            <a:pPr marL="228600" indent="-228600" eaLnBrk="1" hangingPunct="1">
              <a:spcBef>
                <a:spcPct val="0"/>
              </a:spcBef>
              <a:buFontTx/>
              <a:buAutoNum type="arabicParenR"/>
            </a:pPr>
            <a:r>
              <a:rPr lang="ru-RU" smtClean="0">
                <a:sym typeface="Wingdings 2" pitchFamily="18" charset="2"/>
              </a:rPr>
              <a:t> перекрестное опыление.</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553E393-B580-4D34-9D40-DD976D9E2134}" type="slidenum">
              <a:rPr lang="ru-RU"/>
              <a:pPr fontAlgn="base">
                <a:spcBef>
                  <a:spcPct val="0"/>
                </a:spcBef>
                <a:spcAft>
                  <a:spcPct val="0"/>
                </a:spcAft>
                <a:defRPr/>
              </a:pPr>
              <a:t>12</a:t>
            </a:fld>
            <a:endParaRPr lang="ru-RU"/>
          </a:p>
        </p:txBody>
      </p:sp>
      <p:sp>
        <p:nvSpPr>
          <p:cNvPr id="655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55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eaLnBrk="1" hangingPunct="1">
              <a:spcBef>
                <a:spcPct val="0"/>
              </a:spcBef>
            </a:pPr>
            <a:r>
              <a:rPr lang="ru-RU" smtClean="0"/>
              <a:t>Самоопыление происходит при попадании пыльцы на пестик того же цветка, т.е. внутри одного цветка. Для того, чтобы произошло самоопыление, необходимо, чтобы пыльца созрела и высыпалась из пыльников до распускания цветка, еще в бутоне. Иначе, подхваченная ветром, она улетит, и опыление не произойдет.</a:t>
            </a:r>
          </a:p>
          <a:p>
            <a:pPr marL="228600" indent="-228600" eaLnBrk="1" hangingPunct="1">
              <a:spcBef>
                <a:spcPct val="0"/>
              </a:spcBef>
            </a:pPr>
            <a:r>
              <a:rPr lang="ru-RU" smtClean="0"/>
              <a:t>К самоопыляющимся растениям относятся пшеница, горох, лён, картофель и другие.</a:t>
            </a:r>
            <a:endParaRPr lang="ru-RU" smtClean="0">
              <a:sym typeface="Wingdings 2" pitchFamily="18" charset="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84F278-AF65-4F99-8250-6E2C036350A0}" type="slidenum">
              <a:rPr lang="ru-RU"/>
              <a:pPr fontAlgn="base">
                <a:spcBef>
                  <a:spcPct val="0"/>
                </a:spcBef>
                <a:spcAft>
                  <a:spcPct val="0"/>
                </a:spcAft>
                <a:defRPr/>
              </a:pPr>
              <a:t>13</a:t>
            </a:fld>
            <a:endParaRPr lang="ru-RU"/>
          </a:p>
        </p:txBody>
      </p:sp>
      <p:sp>
        <p:nvSpPr>
          <p:cNvPr id="675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75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eaLnBrk="1" hangingPunct="1">
              <a:spcBef>
                <a:spcPct val="0"/>
              </a:spcBef>
            </a:pPr>
            <a:r>
              <a:rPr lang="ru-RU" smtClean="0"/>
              <a:t>Перекрестное опыление может происходить разными способами:</a:t>
            </a:r>
          </a:p>
          <a:p>
            <a:pPr marL="228600" indent="-228600" eaLnBrk="1" hangingPunct="1">
              <a:spcBef>
                <a:spcPct val="0"/>
              </a:spcBef>
              <a:buFontTx/>
              <a:buAutoNum type="arabicParenR"/>
            </a:pPr>
            <a:r>
              <a:rPr lang="ru-RU" smtClean="0">
                <a:sym typeface="Wingdings 2" pitchFamily="18" charset="2"/>
              </a:rPr>
              <a:t> с помощью насекомых;</a:t>
            </a:r>
          </a:p>
          <a:p>
            <a:pPr marL="228600" indent="-228600" eaLnBrk="1" hangingPunct="1">
              <a:spcBef>
                <a:spcPct val="0"/>
              </a:spcBef>
              <a:buFontTx/>
              <a:buAutoNum type="arabicParenR"/>
            </a:pPr>
            <a:r>
              <a:rPr lang="ru-RU" smtClean="0">
                <a:sym typeface="Wingdings 2" pitchFamily="18" charset="2"/>
              </a:rPr>
              <a:t> ветром.</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CE0CBE4-5506-4CF0-A9C6-8C5D9A92B18C}" type="slidenum">
              <a:rPr lang="ru-RU"/>
              <a:pPr fontAlgn="base">
                <a:spcBef>
                  <a:spcPct val="0"/>
                </a:spcBef>
                <a:spcAft>
                  <a:spcPct val="0"/>
                </a:spcAft>
                <a:defRPr/>
              </a:pPr>
              <a:t>14</a:t>
            </a:fld>
            <a:endParaRPr lang="ru-RU"/>
          </a:p>
        </p:txBody>
      </p:sp>
      <p:sp>
        <p:nvSpPr>
          <p:cNvPr id="696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96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Красивые яркие цветки привлекают большое количество насекомых, которые лакомятся нектаром, пыльцой и при этом невольно набирают пыльцу на лапки и брюшко, а потом переносят ее на другие цветки. Таким образом они осуществляют перекрестное опыление, помогая растениям размножаться.</a:t>
            </a:r>
            <a:endParaRPr lang="ru-RU" smtClean="0">
              <a:sym typeface="Wingdings 2" pitchFamily="18" charset="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Образ слайда 1"/>
          <p:cNvSpPr>
            <a:spLocks noGrp="1" noRot="1" noChangeAspect="1"/>
          </p:cNvSpPr>
          <p:nvPr>
            <p:ph type="sldImg"/>
          </p:nvPr>
        </p:nvSpPr>
        <p:spPr bwMode="auto">
          <a:noFill/>
          <a:ln>
            <a:solidFill>
              <a:srgbClr val="000000"/>
            </a:solidFill>
            <a:miter lim="800000"/>
            <a:headEnd/>
            <a:tailEnd/>
          </a:ln>
        </p:spPr>
      </p:sp>
      <p:sp>
        <p:nvSpPr>
          <p:cNvPr id="71682"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Есть такие растения (это особенно относится к деревьям), которые зацветают так рано, что насекомые еще не успевают взяться за работу. Например, береза, цветущая в мае, не может на них "надеяться". А значит, и нет смысла "тратить силы" на образование больших, ярких, ароматных цветков. У таких растений образуется множество мелких невзрачных цветков, собранных в соцветия. Их пыльца такая мелкая и легкая, что, высыпаясь из пыльников, облачком летит по ветру к соседним деревьям. </a:t>
            </a:r>
          </a:p>
        </p:txBody>
      </p:sp>
      <p:sp>
        <p:nvSpPr>
          <p:cNvPr id="70659"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9ECC7A9-E1E0-4423-8AF2-F8682790F788}" type="slidenum">
              <a:rPr lang="ru-RU"/>
              <a:pPr fontAlgn="base">
                <a:spcBef>
                  <a:spcPct val="0"/>
                </a:spcBef>
                <a:spcAft>
                  <a:spcPct val="0"/>
                </a:spcAft>
                <a:defRPr/>
              </a:pPr>
              <a:t>15</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824512B-A042-4520-AC97-123DA3369E86}" type="slidenum">
              <a:rPr lang="ru-RU"/>
              <a:pPr fontAlgn="base">
                <a:spcBef>
                  <a:spcPct val="0"/>
                </a:spcBef>
                <a:spcAft>
                  <a:spcPct val="0"/>
                </a:spcAft>
                <a:defRPr/>
              </a:pPr>
              <a:t>17</a:t>
            </a:fld>
            <a:endParaRPr lang="ru-RU"/>
          </a:p>
        </p:txBody>
      </p:sp>
      <p:sp>
        <p:nvSpPr>
          <p:cNvPr id="747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eaLnBrk="1" hangingPunct="1">
              <a:spcBef>
                <a:spcPct val="0"/>
              </a:spcBef>
            </a:pPr>
            <a:r>
              <a:rPr lang="ru-RU" smtClean="0"/>
              <a:t>Вслед за опылением происходит следующий процесс – оплодотворение, который  был открыт в 1898 г. русским ботаником, академиком С.Г.Навашиным и назвал его ДВОЙНЫМ ОПЛОДОТВОРЕНИЕМ. В конце объяснения вы должны будете ответить на вопрос по чему этот процесс получил такое название?</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F2FEA7-29E9-4D66-961B-DCAF157164E7}" type="slidenum">
              <a:rPr lang="ru-RU"/>
              <a:pPr fontAlgn="base">
                <a:spcBef>
                  <a:spcPct val="0"/>
                </a:spcBef>
                <a:spcAft>
                  <a:spcPct val="0"/>
                </a:spcAft>
                <a:defRPr/>
              </a:pPr>
              <a:t>18</a:t>
            </a:fld>
            <a:endParaRPr lang="ru-RU"/>
          </a:p>
        </p:txBody>
      </p:sp>
      <p:sp>
        <p:nvSpPr>
          <p:cNvPr id="768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eaLnBrk="1" hangingPunct="1">
              <a:spcBef>
                <a:spcPct val="0"/>
              </a:spcBef>
            </a:pPr>
            <a:r>
              <a:rPr lang="ru-RU" smtClean="0">
                <a:sym typeface="Wingdings 2" pitchFamily="18" charset="2"/>
              </a:rPr>
              <a:t>В это же время в пестике цветка образуется яйцеклетка.</a:t>
            </a:r>
          </a:p>
          <a:p>
            <a:pPr marL="228600" indent="-228600" eaLnBrk="1" hangingPunct="1">
              <a:spcBef>
                <a:spcPct val="0"/>
              </a:spcBef>
              <a:buFontTx/>
              <a:buAutoNum type="arabicPeriod"/>
            </a:pPr>
            <a:r>
              <a:rPr lang="ru-RU" smtClean="0"/>
              <a:t> В полости завязи пестика находится семязачаток (семяпочка).</a:t>
            </a:r>
          </a:p>
          <a:p>
            <a:pPr marL="228600" indent="-228600" eaLnBrk="1" hangingPunct="1">
              <a:spcBef>
                <a:spcPct val="0"/>
              </a:spcBef>
              <a:buFontTx/>
              <a:buAutoNum type="arabicPeriod"/>
            </a:pPr>
            <a:r>
              <a:rPr lang="ru-RU" smtClean="0">
                <a:sym typeface="Wingdings 2" pitchFamily="18" charset="2"/>
              </a:rPr>
              <a:t> Семязачаток одет покровом. На вершине его есть узкий канал – пыльцевход, который ведет в </a:t>
            </a:r>
            <a:r>
              <a:rPr lang="ru-RU" smtClean="0"/>
              <a:t>зародышевый мешок. </a:t>
            </a:r>
            <a:endParaRPr lang="ru-RU" smtClean="0">
              <a:sym typeface="Wingdings 2" pitchFamily="18" charset="2"/>
            </a:endParaRPr>
          </a:p>
          <a:p>
            <a:pPr marL="228600" indent="-228600" eaLnBrk="1" hangingPunct="1">
              <a:spcBef>
                <a:spcPct val="0"/>
              </a:spcBef>
              <a:buFontTx/>
              <a:buAutoNum type="arabicPeriod"/>
            </a:pPr>
            <a:r>
              <a:rPr lang="ru-RU" smtClean="0"/>
              <a:t> В зародышевом мешке растений располагаются:</a:t>
            </a:r>
            <a:r>
              <a:rPr lang="ru-RU" smtClean="0">
                <a:sym typeface="Wingdings 2" pitchFamily="18" charset="2"/>
              </a:rPr>
              <a:t> яйцеклетка, крупная клетка и направляющие клетки.</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D6520E9-2EA8-4409-A94E-2069D44C04A8}" type="slidenum">
              <a:rPr lang="ru-RU"/>
              <a:pPr fontAlgn="base">
                <a:spcBef>
                  <a:spcPct val="0"/>
                </a:spcBef>
                <a:spcAft>
                  <a:spcPct val="0"/>
                </a:spcAft>
                <a:defRPr/>
              </a:pPr>
              <a:t>19</a:t>
            </a:fld>
            <a:endParaRPr lang="ru-RU"/>
          </a:p>
        </p:txBody>
      </p:sp>
      <p:sp>
        <p:nvSpPr>
          <p:cNvPr id="788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eaLnBrk="1" hangingPunct="1">
              <a:spcBef>
                <a:spcPct val="0"/>
              </a:spcBef>
              <a:buFontTx/>
              <a:buAutoNum type="arabicPeriod"/>
            </a:pPr>
            <a:r>
              <a:rPr lang="ru-RU" smtClean="0"/>
              <a:t> После созревания пыльца в результате опыления попадает на рыльце пестика. Помнишь, мы говорили с тобой о клейкой жидкости? Она выделяется у многих цветков на рыльце и помогает пыльце удерживаться на нем.</a:t>
            </a:r>
          </a:p>
          <a:p>
            <a:pPr marL="228600" indent="-228600" eaLnBrk="1" hangingPunct="1">
              <a:spcBef>
                <a:spcPct val="0"/>
              </a:spcBef>
              <a:buFontTx/>
              <a:buAutoNum type="arabicPeriod"/>
            </a:pPr>
            <a:r>
              <a:rPr lang="ru-RU" smtClean="0"/>
              <a:t> Пыльца сразу начинает прорастать, образуя пыльцевые трубки. Каждая пыльцевая трубка прорастает через столбик пестика до тех пор, пока не достигнет семязачатка. </a:t>
            </a:r>
            <a:r>
              <a:rPr lang="ru-RU" smtClean="0">
                <a:sym typeface="Wingdings 2" pitchFamily="18" charset="2"/>
              </a:rPr>
              <a:t>По мере роста пыльцевой трубки по ней передвигаются спермии.</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6"/>
          <p:cNvGrpSpPr>
            <a:grpSpLocks/>
          </p:cNvGrpSpPr>
          <p:nvPr/>
        </p:nvGrpSpPr>
        <p:grpSpPr bwMode="auto">
          <a:xfrm>
            <a:off x="-7938" y="-7938"/>
            <a:ext cx="9170988" cy="6873876"/>
            <a:chOff x="-8466" y="-8468"/>
            <a:chExt cx="9171316" cy="6874935"/>
          </a:xfrm>
        </p:grpSpPr>
        <p:cxnSp>
          <p:nvCxnSpPr>
            <p:cNvPr id="5" name="Straight Connector 27"/>
            <p:cNvCxnSpPr/>
            <p:nvPr/>
          </p:nvCxnSpPr>
          <p:spPr>
            <a:xfrm flipV="1">
              <a:off x="5130456" y="4175239"/>
              <a:ext cx="4022869" cy="2683288"/>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28"/>
            <p:cNvCxnSpPr/>
            <p:nvPr/>
          </p:nvCxnSpPr>
          <p:spPr>
            <a:xfrm>
              <a:off x="7043462" y="-529"/>
              <a:ext cx="1217656" cy="685905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7" name="Freeform 29"/>
            <p:cNvSpPr/>
            <p:nvPr/>
          </p:nvSpPr>
          <p:spPr>
            <a:xfrm>
              <a:off x="6892644" y="-529"/>
              <a:ext cx="2268619" cy="686699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8" name="Freeform 30"/>
            <p:cNvSpPr/>
            <p:nvPr/>
          </p:nvSpPr>
          <p:spPr>
            <a:xfrm>
              <a:off x="7205393" y="-8468"/>
              <a:ext cx="1947932" cy="6866996"/>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Freeform 31"/>
            <p:cNvSpPr/>
            <p:nvPr/>
          </p:nvSpPr>
          <p:spPr>
            <a:xfrm>
              <a:off x="6638635" y="3919613"/>
              <a:ext cx="2513103" cy="2938915"/>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32"/>
            <p:cNvSpPr/>
            <p:nvPr/>
          </p:nvSpPr>
          <p:spPr>
            <a:xfrm>
              <a:off x="7010123" y="-8468"/>
              <a:ext cx="2143202" cy="6866996"/>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33"/>
            <p:cNvSpPr/>
            <p:nvPr/>
          </p:nvSpPr>
          <p:spPr>
            <a:xfrm>
              <a:off x="8296044" y="-8468"/>
              <a:ext cx="857281" cy="6866996"/>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34"/>
            <p:cNvSpPr/>
            <p:nvPr/>
          </p:nvSpPr>
          <p:spPr>
            <a:xfrm>
              <a:off x="8094425" y="-8468"/>
              <a:ext cx="1066838" cy="6866996"/>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35"/>
            <p:cNvSpPr/>
            <p:nvPr/>
          </p:nvSpPr>
          <p:spPr>
            <a:xfrm>
              <a:off x="8069024" y="4894488"/>
              <a:ext cx="1093826" cy="1964040"/>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50000"/>
                <a:alpha val="7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7"/>
            <p:cNvSpPr/>
            <p:nvPr/>
          </p:nvSpPr>
          <p:spPr>
            <a:xfrm>
              <a:off x="-8466" y="-8468"/>
              <a:ext cx="863632" cy="5698416"/>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lumMod val="75000"/>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lumMod val="75000"/>
                  </a:schemeClr>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30595" y="4050834"/>
            <a:ext cx="5826719" cy="1096899"/>
          </a:xfrm>
        </p:spPr>
        <p:txBody>
          <a:bodyPr/>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5" name="Date Placeholder 3"/>
          <p:cNvSpPr>
            <a:spLocks noGrp="1"/>
          </p:cNvSpPr>
          <p:nvPr>
            <p:ph type="dt" sz="half" idx="10"/>
          </p:nvPr>
        </p:nvSpPr>
        <p:spPr/>
        <p:txBody>
          <a:bodyPr/>
          <a:lstStyle>
            <a:lvl1pPr>
              <a:defRPr/>
            </a:lvl1pPr>
          </a:lstStyle>
          <a:p>
            <a:pPr>
              <a:defRPr/>
            </a:pPr>
            <a:fld id="{B4A27966-AA28-46F8-B156-8226CC43233D}" type="datetimeFigureOut">
              <a:rPr lang="ru-RU"/>
              <a:pPr>
                <a:defRPr/>
              </a:pPr>
              <a:t>31.10.2018</a:t>
            </a:fld>
            <a:endParaRPr lang="ru-RU"/>
          </a:p>
        </p:txBody>
      </p:sp>
      <p:sp>
        <p:nvSpPr>
          <p:cNvPr id="16" name="Footer Placeholder 4"/>
          <p:cNvSpPr>
            <a:spLocks noGrp="1"/>
          </p:cNvSpPr>
          <p:nvPr>
            <p:ph type="ftr" sz="quarter" idx="11"/>
          </p:nvPr>
        </p:nvSpPr>
        <p:spPr/>
        <p:txBody>
          <a:bodyPr/>
          <a:lstStyle>
            <a:lvl1pPr>
              <a:defRPr/>
            </a:lvl1pPr>
          </a:lstStyle>
          <a:p>
            <a:pPr>
              <a:defRPr/>
            </a:pPr>
            <a:endParaRPr lang="ru-RU"/>
          </a:p>
        </p:txBody>
      </p:sp>
      <p:sp>
        <p:nvSpPr>
          <p:cNvPr id="17" name="Slide Number Placeholder 5"/>
          <p:cNvSpPr>
            <a:spLocks noGrp="1"/>
          </p:cNvSpPr>
          <p:nvPr>
            <p:ph type="sldNum" sz="quarter" idx="12"/>
          </p:nvPr>
        </p:nvSpPr>
        <p:spPr/>
        <p:txBody>
          <a:bodyPr/>
          <a:lstStyle>
            <a:lvl1pPr>
              <a:defRPr/>
            </a:lvl1pPr>
          </a:lstStyle>
          <a:p>
            <a:pPr>
              <a:defRPr/>
            </a:pPr>
            <a:fld id="{9F38D3D3-AFA2-42CD-A45F-36B57F26602C}"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C07F0ADC-ED48-4A0F-8367-AA7FDCC1851C}" type="datetimeFigureOut">
              <a:rPr lang="ru-RU"/>
              <a:pPr>
                <a:defRPr/>
              </a:pPr>
              <a:t>31.10.2018</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6FE0BEBC-216E-423E-9B1E-C982452182D6}"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5" name="TextBox 23"/>
          <p:cNvSpPr txBox="1"/>
          <p:nvPr/>
        </p:nvSpPr>
        <p:spPr>
          <a:xfrm>
            <a:off x="482600" y="790575"/>
            <a:ext cx="457200" cy="584200"/>
          </a:xfrm>
          <a:prstGeom prst="rect">
            <a:avLst/>
          </a:prstGeom>
        </p:spPr>
        <p:txBody>
          <a:bodyPr anchor="ctr"/>
          <a:lstStyle/>
          <a:p>
            <a:pPr fontAlgn="auto">
              <a:spcBef>
                <a:spcPts val="0"/>
              </a:spcBef>
              <a:spcAft>
                <a:spcPts val="0"/>
              </a:spcAft>
              <a:defRPr/>
            </a:pPr>
            <a:r>
              <a:rPr lang="en-US" sz="8000" dirty="0">
                <a:ln w="3175" cmpd="sng">
                  <a:noFill/>
                </a:ln>
                <a:solidFill>
                  <a:schemeClr val="accent1"/>
                </a:solidFill>
                <a:latin typeface="Arial"/>
              </a:rPr>
              <a:t>“</a:t>
            </a:r>
          </a:p>
        </p:txBody>
      </p:sp>
      <p:sp>
        <p:nvSpPr>
          <p:cNvPr id="6" name="TextBox 24"/>
          <p:cNvSpPr txBox="1"/>
          <p:nvPr/>
        </p:nvSpPr>
        <p:spPr>
          <a:xfrm>
            <a:off x="6748463" y="2886075"/>
            <a:ext cx="457200" cy="585788"/>
          </a:xfrm>
          <a:prstGeom prst="rect">
            <a:avLst/>
          </a:prstGeom>
        </p:spPr>
        <p:txBody>
          <a:bodyPr anchor="ctr"/>
          <a:lstStyle/>
          <a:p>
            <a:pPr fontAlgn="auto">
              <a:spcBef>
                <a:spcPts val="0"/>
              </a:spcBef>
              <a:spcAft>
                <a:spcPts val="0"/>
              </a:spcAft>
              <a:defRPr/>
            </a:pPr>
            <a:r>
              <a:rPr lang="en-US" sz="8000" dirty="0">
                <a:ln w="3175" cmpd="sng">
                  <a:noFill/>
                </a:ln>
                <a:solidFill>
                  <a:schemeClr val="accent1"/>
                </a:solidFill>
                <a:latin typeface="Arial"/>
              </a:rPr>
              <a:t>”</a:t>
            </a:r>
          </a:p>
        </p:txBody>
      </p:sp>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7" name="Date Placeholder 3"/>
          <p:cNvSpPr>
            <a:spLocks noGrp="1"/>
          </p:cNvSpPr>
          <p:nvPr>
            <p:ph type="dt" sz="half" idx="14"/>
          </p:nvPr>
        </p:nvSpPr>
        <p:spPr/>
        <p:txBody>
          <a:bodyPr/>
          <a:lstStyle>
            <a:lvl1pPr>
              <a:defRPr/>
            </a:lvl1pPr>
          </a:lstStyle>
          <a:p>
            <a:pPr>
              <a:defRPr/>
            </a:pPr>
            <a:fld id="{A1D883DA-273B-4BA3-A725-91D09DC73D78}" type="datetimeFigureOut">
              <a:rPr lang="ru-RU"/>
              <a:pPr>
                <a:defRPr/>
              </a:pPr>
              <a:t>31.10.2018</a:t>
            </a:fld>
            <a:endParaRPr lang="ru-RU"/>
          </a:p>
        </p:txBody>
      </p:sp>
      <p:sp>
        <p:nvSpPr>
          <p:cNvPr id="8" name="Footer Placeholder 4"/>
          <p:cNvSpPr>
            <a:spLocks noGrp="1"/>
          </p:cNvSpPr>
          <p:nvPr>
            <p:ph type="ftr" sz="quarter" idx="15"/>
          </p:nvPr>
        </p:nvSpPr>
        <p:spPr/>
        <p:txBody>
          <a:bodyPr/>
          <a:lstStyle>
            <a:lvl1pPr>
              <a:defRPr/>
            </a:lvl1pPr>
          </a:lstStyle>
          <a:p>
            <a:pPr>
              <a:defRPr/>
            </a:pPr>
            <a:endParaRPr lang="ru-RU"/>
          </a:p>
        </p:txBody>
      </p:sp>
      <p:sp>
        <p:nvSpPr>
          <p:cNvPr id="9" name="Slide Number Placeholder 5"/>
          <p:cNvSpPr>
            <a:spLocks noGrp="1"/>
          </p:cNvSpPr>
          <p:nvPr>
            <p:ph type="sldNum" sz="quarter" idx="16"/>
          </p:nvPr>
        </p:nvSpPr>
        <p:spPr/>
        <p:txBody>
          <a:bodyPr/>
          <a:lstStyle>
            <a:lvl1pPr>
              <a:defRPr/>
            </a:lvl1pPr>
          </a:lstStyle>
          <a:p>
            <a:pPr>
              <a:defRPr/>
            </a:pPr>
            <a:fld id="{C46ADFD5-6897-4316-8C49-8CD4E8030968}"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07300262-D311-4834-8620-FDE1D06C1548}" type="datetimeFigureOut">
              <a:rPr lang="ru-RU"/>
              <a:pPr>
                <a:defRPr/>
              </a:pPr>
              <a:t>31.10.2018</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6F6AEA60-555D-41DA-AD8D-89B26CE9702E}"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5" name="TextBox 23"/>
          <p:cNvSpPr txBox="1"/>
          <p:nvPr/>
        </p:nvSpPr>
        <p:spPr>
          <a:xfrm>
            <a:off x="482600" y="790575"/>
            <a:ext cx="457200" cy="584200"/>
          </a:xfrm>
          <a:prstGeom prst="rect">
            <a:avLst/>
          </a:prstGeom>
        </p:spPr>
        <p:txBody>
          <a:bodyPr anchor="ctr"/>
          <a:lstStyle/>
          <a:p>
            <a:pPr fontAlgn="auto">
              <a:spcBef>
                <a:spcPts val="0"/>
              </a:spcBef>
              <a:spcAft>
                <a:spcPts val="0"/>
              </a:spcAft>
              <a:defRPr/>
            </a:pPr>
            <a:r>
              <a:rPr lang="en-US" sz="8000" dirty="0">
                <a:ln w="3175" cmpd="sng">
                  <a:noFill/>
                </a:ln>
                <a:solidFill>
                  <a:schemeClr val="accent1"/>
                </a:solidFill>
                <a:latin typeface="Arial"/>
              </a:rPr>
              <a:t>“</a:t>
            </a:r>
          </a:p>
        </p:txBody>
      </p:sp>
      <p:sp>
        <p:nvSpPr>
          <p:cNvPr id="6" name="TextBox 24"/>
          <p:cNvSpPr txBox="1"/>
          <p:nvPr/>
        </p:nvSpPr>
        <p:spPr>
          <a:xfrm>
            <a:off x="6748463" y="2886075"/>
            <a:ext cx="457200" cy="585788"/>
          </a:xfrm>
          <a:prstGeom prst="rect">
            <a:avLst/>
          </a:prstGeom>
        </p:spPr>
        <p:txBody>
          <a:bodyPr anchor="ctr"/>
          <a:lstStyle/>
          <a:p>
            <a:pPr fontAlgn="auto">
              <a:spcBef>
                <a:spcPts val="0"/>
              </a:spcBef>
              <a:spcAft>
                <a:spcPts val="0"/>
              </a:spcAft>
              <a:defRPr/>
            </a:pPr>
            <a:r>
              <a:rPr lang="en-US" sz="8000" dirty="0">
                <a:ln w="3175" cmpd="sng">
                  <a:noFill/>
                </a:ln>
                <a:solidFill>
                  <a:schemeClr val="accent1"/>
                </a:solidFill>
                <a:latin typeface="Arial"/>
              </a:rPr>
              <a:t>”</a:t>
            </a:r>
          </a:p>
        </p:txBody>
      </p:sp>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7" name="Date Placeholder 3"/>
          <p:cNvSpPr>
            <a:spLocks noGrp="1"/>
          </p:cNvSpPr>
          <p:nvPr>
            <p:ph type="dt" sz="half" idx="14"/>
          </p:nvPr>
        </p:nvSpPr>
        <p:spPr/>
        <p:txBody>
          <a:bodyPr/>
          <a:lstStyle>
            <a:lvl1pPr>
              <a:defRPr/>
            </a:lvl1pPr>
          </a:lstStyle>
          <a:p>
            <a:pPr>
              <a:defRPr/>
            </a:pPr>
            <a:fld id="{C8BD90EF-473B-43E1-AE76-2B8F2A48615A}" type="datetimeFigureOut">
              <a:rPr lang="ru-RU"/>
              <a:pPr>
                <a:defRPr/>
              </a:pPr>
              <a:t>31.10.2018</a:t>
            </a:fld>
            <a:endParaRPr lang="ru-RU"/>
          </a:p>
        </p:txBody>
      </p:sp>
      <p:sp>
        <p:nvSpPr>
          <p:cNvPr id="8" name="Footer Placeholder 4"/>
          <p:cNvSpPr>
            <a:spLocks noGrp="1"/>
          </p:cNvSpPr>
          <p:nvPr>
            <p:ph type="ftr" sz="quarter" idx="15"/>
          </p:nvPr>
        </p:nvSpPr>
        <p:spPr/>
        <p:txBody>
          <a:bodyPr/>
          <a:lstStyle>
            <a:lvl1pPr>
              <a:defRPr/>
            </a:lvl1pPr>
          </a:lstStyle>
          <a:p>
            <a:pPr>
              <a:defRPr/>
            </a:pPr>
            <a:endParaRPr lang="ru-RU"/>
          </a:p>
        </p:txBody>
      </p:sp>
      <p:sp>
        <p:nvSpPr>
          <p:cNvPr id="9" name="Slide Number Placeholder 5"/>
          <p:cNvSpPr>
            <a:spLocks noGrp="1"/>
          </p:cNvSpPr>
          <p:nvPr>
            <p:ph type="sldNum" sz="quarter" idx="16"/>
          </p:nvPr>
        </p:nvSpPr>
        <p:spPr/>
        <p:txBody>
          <a:bodyPr/>
          <a:lstStyle>
            <a:lvl1pPr>
              <a:defRPr/>
            </a:lvl1pPr>
          </a:lstStyle>
          <a:p>
            <a:pPr>
              <a:defRPr/>
            </a:pPr>
            <a:fld id="{70C28B07-526F-422D-BF31-CF283145D3FE}"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5" name="Date Placeholder 3"/>
          <p:cNvSpPr>
            <a:spLocks noGrp="1"/>
          </p:cNvSpPr>
          <p:nvPr>
            <p:ph type="dt" sz="half" idx="14"/>
          </p:nvPr>
        </p:nvSpPr>
        <p:spPr/>
        <p:txBody>
          <a:bodyPr/>
          <a:lstStyle>
            <a:lvl1pPr>
              <a:defRPr/>
            </a:lvl1pPr>
          </a:lstStyle>
          <a:p>
            <a:pPr>
              <a:defRPr/>
            </a:pPr>
            <a:fld id="{43F67C6D-E67C-4081-B105-00AB33962E47}" type="datetimeFigureOut">
              <a:rPr lang="ru-RU"/>
              <a:pPr>
                <a:defRPr/>
              </a:pPr>
              <a:t>31.10.2018</a:t>
            </a:fld>
            <a:endParaRPr lang="ru-RU"/>
          </a:p>
        </p:txBody>
      </p:sp>
      <p:sp>
        <p:nvSpPr>
          <p:cNvPr id="6" name="Footer Placeholder 4"/>
          <p:cNvSpPr>
            <a:spLocks noGrp="1"/>
          </p:cNvSpPr>
          <p:nvPr>
            <p:ph type="ftr" sz="quarter" idx="15"/>
          </p:nvPr>
        </p:nvSpPr>
        <p:spPr/>
        <p:txBody>
          <a:bodyPr/>
          <a:lstStyle>
            <a:lvl1pPr>
              <a:defRPr/>
            </a:lvl1pPr>
          </a:lstStyle>
          <a:p>
            <a:pPr>
              <a:defRPr/>
            </a:pPr>
            <a:endParaRPr lang="ru-RU"/>
          </a:p>
        </p:txBody>
      </p:sp>
      <p:sp>
        <p:nvSpPr>
          <p:cNvPr id="7" name="Slide Number Placeholder 5"/>
          <p:cNvSpPr>
            <a:spLocks noGrp="1"/>
          </p:cNvSpPr>
          <p:nvPr>
            <p:ph type="sldNum" sz="quarter" idx="16"/>
          </p:nvPr>
        </p:nvSpPr>
        <p:spPr/>
        <p:txBody>
          <a:bodyPr/>
          <a:lstStyle>
            <a:lvl1pPr>
              <a:defRPr/>
            </a:lvl1pPr>
          </a:lstStyle>
          <a:p>
            <a:pPr>
              <a:defRPr/>
            </a:pPr>
            <a:fld id="{FDD420C4-FE29-4670-8040-C145CDA7FD41}" type="slidenum">
              <a:rPr lang="ru-RU"/>
              <a:pPr>
                <a:defRPr/>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4BDD8920-28A4-40A0-BCBB-2B255B7B8A23}" type="datetimeFigureOut">
              <a:rPr lang="ru-RU"/>
              <a:pPr>
                <a:defRPr/>
              </a:pPr>
              <a:t>31.10.2018</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9724322E-D985-463B-A0ED-B3F827B3F5A7}" type="slidenum">
              <a:rPr lang="ru-RU"/>
              <a:pPr>
                <a:defRPr/>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6129435C-287E-4CED-AA48-4F8DFB2D0582}" type="datetimeFigureOut">
              <a:rPr lang="ru-RU"/>
              <a:pPr>
                <a:defRPr/>
              </a:pPr>
              <a:t>31.10.2018</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0B433C4F-9312-4A07-BDFF-D65D17E486BC}" type="slidenum">
              <a:rPr lang="ru-RU"/>
              <a:pPr>
                <a:defRPr/>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cSld name="Заголовок и объект над текс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228600" y="1600200"/>
            <a:ext cx="8686800" cy="238601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228600" y="4138613"/>
            <a:ext cx="8686800" cy="23860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Номер слайда 4"/>
          <p:cNvSpPr>
            <a:spLocks noGrp="1"/>
          </p:cNvSpPr>
          <p:nvPr>
            <p:ph type="sldNum" sz="quarter" idx="10"/>
          </p:nvPr>
        </p:nvSpPr>
        <p:spPr>
          <a:xfrm>
            <a:off x="7010400" y="6381750"/>
            <a:ext cx="2133600" cy="476250"/>
          </a:xfrm>
        </p:spPr>
        <p:txBody>
          <a:bodyPr/>
          <a:lstStyle>
            <a:lvl1pPr>
              <a:defRPr/>
            </a:lvl1pPr>
          </a:lstStyle>
          <a:p>
            <a:pPr>
              <a:defRPr/>
            </a:pPr>
            <a:fld id="{069B5618-4220-4299-AB4A-A8F2ACB679C2}" type="slidenum">
              <a:rPr lang="ru-RU"/>
              <a:pPr>
                <a:defRPr/>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TwoObj">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228600" y="1600200"/>
            <a:ext cx="4267200" cy="49244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267200" cy="238601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4138613"/>
            <a:ext cx="4267200" cy="23860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омер слайда 5"/>
          <p:cNvSpPr>
            <a:spLocks noGrp="1"/>
          </p:cNvSpPr>
          <p:nvPr>
            <p:ph type="sldNum" sz="quarter" idx="10"/>
          </p:nvPr>
        </p:nvSpPr>
        <p:spPr>
          <a:xfrm>
            <a:off x="7010400" y="6381750"/>
            <a:ext cx="2133600" cy="476250"/>
          </a:xfrm>
        </p:spPr>
        <p:txBody>
          <a:bodyPr/>
          <a:lstStyle>
            <a:lvl1pPr>
              <a:defRPr/>
            </a:lvl1pPr>
          </a:lstStyle>
          <a:p>
            <a:pPr>
              <a:defRPr/>
            </a:pPr>
            <a:fld id="{476C434A-79ED-4B6A-8F1A-42B517C6F646}" type="slidenum">
              <a:rPr lang="ru-RU"/>
              <a:pPr>
                <a:defRPr/>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Tx">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457200" y="1600200"/>
            <a:ext cx="4038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57200" y="3924300"/>
            <a:ext cx="4038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4648200" y="1600200"/>
            <a:ext cx="4038600" cy="4495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7"/>
          <p:cNvSpPr>
            <a:spLocks noGrp="1" noChangeArrowheads="1"/>
          </p:cNvSpPr>
          <p:nvPr>
            <p:ph type="dt" sz="half" idx="10"/>
          </p:nvPr>
        </p:nvSpPr>
        <p:spPr/>
        <p:txBody>
          <a:bodyPr/>
          <a:lstStyle>
            <a:lvl1pPr>
              <a:defRPr/>
            </a:lvl1pPr>
          </a:lstStyle>
          <a:p>
            <a:pPr>
              <a:defRPr/>
            </a:pPr>
            <a:endParaRPr lang="ru-RU"/>
          </a:p>
        </p:txBody>
      </p:sp>
      <p:sp>
        <p:nvSpPr>
          <p:cNvPr id="7" name="Rectangle 8"/>
          <p:cNvSpPr>
            <a:spLocks noGrp="1" noChangeArrowheads="1"/>
          </p:cNvSpPr>
          <p:nvPr>
            <p:ph type="ftr" sz="quarter" idx="11"/>
          </p:nvPr>
        </p:nvSpPr>
        <p:spPr/>
        <p:txBody>
          <a:bodyPr/>
          <a:lstStyle>
            <a:lvl1pPr>
              <a:defRPr/>
            </a:lvl1pPr>
          </a:lstStyle>
          <a:p>
            <a:pPr>
              <a:defRPr/>
            </a:pPr>
            <a:endParaRPr lang="ru-RU"/>
          </a:p>
        </p:txBody>
      </p:sp>
      <p:sp>
        <p:nvSpPr>
          <p:cNvPr id="8" name="Rectangle 9"/>
          <p:cNvSpPr>
            <a:spLocks noGrp="1" noChangeArrowheads="1"/>
          </p:cNvSpPr>
          <p:nvPr>
            <p:ph type="sldNum" sz="quarter" idx="12"/>
          </p:nvPr>
        </p:nvSpPr>
        <p:spPr/>
        <p:txBody>
          <a:bodyPr/>
          <a:lstStyle>
            <a:lvl1pPr>
              <a:defRPr/>
            </a:lvl1pPr>
          </a:lstStyle>
          <a:p>
            <a:pPr>
              <a:defRPr/>
            </a:pPr>
            <a:fld id="{591BCB8B-1F7F-41D7-BE6C-4E79AF17B370}"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2A36EBA4-8643-4B82-991E-762E78B722E1}" type="datetimeFigureOut">
              <a:rPr lang="ru-RU"/>
              <a:pPr>
                <a:defRPr/>
              </a:pPr>
              <a:t>31.10.2018</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0CFA2B0B-6A0F-478E-9561-773A7A740F8A}" type="slidenum">
              <a:rPr lang="ru-RU"/>
              <a:pPr>
                <a:defRPr/>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458200" cy="5943600"/>
            <a:chOff x="0" y="0"/>
            <a:chExt cx="5328" cy="3744"/>
          </a:xfrm>
        </p:grpSpPr>
        <p:sp>
          <p:nvSpPr>
            <p:cNvPr id="5" name="Freeform 3"/>
            <p:cNvSpPr>
              <a:spLocks/>
            </p:cNvSpPr>
            <p:nvPr/>
          </p:nvSpPr>
          <p:spPr bwMode="hidden">
            <a:xfrm>
              <a:off x="0" y="1440"/>
              <a:ext cx="5155" cy="2304"/>
            </a:xfrm>
            <a:custGeom>
              <a:avLst/>
              <a:gdLst/>
              <a:ahLst/>
              <a:cxnLst>
                <a:cxn ang="0">
                  <a:pos x="5154" y="1769"/>
                </a:cxn>
                <a:cxn ang="0">
                  <a:pos x="0" y="2304"/>
                </a:cxn>
                <a:cxn ang="0">
                  <a:pos x="0" y="1252"/>
                </a:cxn>
                <a:cxn ang="0">
                  <a:pos x="5155" y="0"/>
                </a:cxn>
                <a:cxn ang="0">
                  <a:pos x="5155" y="1416"/>
                </a:cxn>
                <a:cxn ang="0">
                  <a:pos x="5154" y="1769"/>
                </a:cxn>
              </a:cxnLst>
              <a:rect l="0" t="0" r="r" b="b"/>
              <a:pathLst>
                <a:path w="5155" h="2304">
                  <a:moveTo>
                    <a:pt x="5154" y="1769"/>
                  </a:moveTo>
                  <a:lnTo>
                    <a:pt x="0" y="2304"/>
                  </a:lnTo>
                  <a:lnTo>
                    <a:pt x="0" y="1252"/>
                  </a:lnTo>
                  <a:lnTo>
                    <a:pt x="5155" y="0"/>
                  </a:lnTo>
                  <a:lnTo>
                    <a:pt x="5155" y="1416"/>
                  </a:lnTo>
                  <a:lnTo>
                    <a:pt x="5154" y="1769"/>
                  </a:lnTo>
                  <a:close/>
                </a:path>
              </a:pathLst>
            </a:custGeom>
            <a:gradFill rotWithShape="1">
              <a:gsLst>
                <a:gs pos="0">
                  <a:schemeClr val="bg1">
                    <a:gamma/>
                    <a:shade val="84706"/>
                    <a:invGamma/>
                  </a:schemeClr>
                </a:gs>
                <a:gs pos="100000">
                  <a:schemeClr val="bg1"/>
                </a:gs>
              </a:gsLst>
              <a:lin ang="0" scaled="1"/>
            </a:gradFill>
            <a:ln w="9525">
              <a:noFill/>
              <a:round/>
              <a:headEnd/>
              <a:tailEnd/>
            </a:ln>
          </p:spPr>
          <p:txBody>
            <a:bodyPr/>
            <a:lstStyle/>
            <a:p>
              <a:pPr>
                <a:defRPr/>
              </a:pPr>
              <a:endParaRPr lang="ru-RU">
                <a:solidFill>
                  <a:srgbClr val="FFFFFF"/>
                </a:solidFill>
                <a:latin typeface="Tahoma" panose="020B0604030504040204" pitchFamily="34" charset="0"/>
              </a:endParaRPr>
            </a:p>
          </p:txBody>
        </p:sp>
        <p:sp>
          <p:nvSpPr>
            <p:cNvPr id="6" name="Freeform 4"/>
            <p:cNvSpPr>
              <a:spLocks/>
            </p:cNvSpPr>
            <p:nvPr/>
          </p:nvSpPr>
          <p:spPr bwMode="hidden">
            <a:xfrm>
              <a:off x="0" y="0"/>
              <a:ext cx="5328" cy="3689"/>
            </a:xfrm>
            <a:custGeom>
              <a:avLst/>
              <a:gdLst>
                <a:gd name="T0" fmla="*/ 5311 w 5328"/>
                <a:gd name="T1" fmla="*/ 3209 h 3689"/>
                <a:gd name="T2" fmla="*/ 0 w 5328"/>
                <a:gd name="T3" fmla="*/ 3689 h 3689"/>
                <a:gd name="T4" fmla="*/ 0 w 5328"/>
                <a:gd name="T5" fmla="*/ 9 h 3689"/>
                <a:gd name="T6" fmla="*/ 5328 w 5328"/>
                <a:gd name="T7" fmla="*/ 0 h 3689"/>
                <a:gd name="T8" fmla="*/ 5311 w 5328"/>
                <a:gd name="T9" fmla="*/ 3209 h 36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28" h="3689">
                  <a:moveTo>
                    <a:pt x="5311" y="3209"/>
                  </a:moveTo>
                  <a:lnTo>
                    <a:pt x="0" y="3689"/>
                  </a:lnTo>
                  <a:lnTo>
                    <a:pt x="0" y="9"/>
                  </a:lnTo>
                  <a:lnTo>
                    <a:pt x="5328" y="0"/>
                  </a:lnTo>
                  <a:lnTo>
                    <a:pt x="5311" y="3209"/>
                  </a:lnTo>
                  <a:close/>
                </a:path>
              </a:pathLst>
            </a:custGeom>
            <a:gradFill rotWithShape="1">
              <a:gsLst>
                <a:gs pos="0">
                  <a:schemeClr val="bg2"/>
                </a:gs>
                <a:gs pos="100000">
                  <a:schemeClr val="bg1"/>
                </a:gs>
              </a:gsLst>
              <a:lin ang="0" scaled="1"/>
            </a:gradFill>
            <a:ln>
              <a:noFill/>
            </a:ln>
            <a:extLst>
              <a:ext uri="{91240B29-F687-4F45-9708-019B960494DF}"/>
            </a:extLst>
          </p:spPr>
          <p:txBody>
            <a:bodyPr/>
            <a:lstStyle/>
            <a:p>
              <a:pPr>
                <a:defRPr/>
              </a:pPr>
              <a:endParaRPr lang="ru-RU">
                <a:solidFill>
                  <a:srgbClr val="FFFFFF"/>
                </a:solidFill>
                <a:latin typeface="Tahoma" panose="020B0604030504040204" pitchFamily="34" charset="0"/>
              </a:endParaRPr>
            </a:p>
          </p:txBody>
        </p:sp>
      </p:grpSp>
      <p:sp>
        <p:nvSpPr>
          <p:cNvPr id="76805" name="Rectangle 5"/>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76809" name="Rectangle 9"/>
          <p:cNvSpPr>
            <a:spLocks noGrp="1" noChangeArrowheads="1"/>
          </p:cNvSpPr>
          <p:nvPr>
            <p:ph type="ctrTitle" sz="quarter"/>
          </p:nvPr>
        </p:nvSpPr>
        <p:spPr>
          <a:xfrm>
            <a:off x="685800" y="1768475"/>
            <a:ext cx="7772400" cy="1736725"/>
          </a:xfrm>
        </p:spPr>
        <p:txBody>
          <a:bodyPr anchor="b" anchorCtr="1"/>
          <a:lstStyle>
            <a:lvl1pPr>
              <a:defRPr sz="5400"/>
            </a:lvl1pPr>
          </a:lstStyle>
          <a:p>
            <a:r>
              <a:rPr lang="ru-RU"/>
              <a:t>Образец заголовка</a:t>
            </a:r>
          </a:p>
        </p:txBody>
      </p:sp>
      <p:sp>
        <p:nvSpPr>
          <p:cNvPr id="7" name="Rectangle 6"/>
          <p:cNvSpPr>
            <a:spLocks noGrp="1" noChangeArrowheads="1"/>
          </p:cNvSpPr>
          <p:nvPr>
            <p:ph type="dt" sz="quarter" idx="10"/>
          </p:nvPr>
        </p:nvSpPr>
        <p:spPr/>
        <p:txBody>
          <a:bodyPr/>
          <a:lstStyle>
            <a:lvl1pPr>
              <a:defRPr/>
            </a:lvl1pPr>
          </a:lstStyle>
          <a:p>
            <a:pPr>
              <a:defRPr/>
            </a:pPr>
            <a:endParaRPr lang="ru-RU"/>
          </a:p>
        </p:txBody>
      </p:sp>
      <p:sp>
        <p:nvSpPr>
          <p:cNvPr id="8" name="Rectangle 7"/>
          <p:cNvSpPr>
            <a:spLocks noGrp="1" noChangeArrowheads="1"/>
          </p:cNvSpPr>
          <p:nvPr>
            <p:ph type="ftr" sz="quarter" idx="11"/>
          </p:nvPr>
        </p:nvSpPr>
        <p:spPr/>
        <p:txBody>
          <a:bodyPr/>
          <a:lstStyle>
            <a:lvl1pPr>
              <a:defRPr/>
            </a:lvl1pPr>
          </a:lstStyle>
          <a:p>
            <a:pPr>
              <a:defRPr/>
            </a:pPr>
            <a:endParaRPr lang="ru-RU"/>
          </a:p>
        </p:txBody>
      </p:sp>
      <p:sp>
        <p:nvSpPr>
          <p:cNvPr id="9" name="Rectangle 8"/>
          <p:cNvSpPr>
            <a:spLocks noGrp="1" noChangeArrowheads="1"/>
          </p:cNvSpPr>
          <p:nvPr>
            <p:ph type="sldNum" sz="quarter" idx="12"/>
          </p:nvPr>
        </p:nvSpPr>
        <p:spPr/>
        <p:txBody>
          <a:bodyPr/>
          <a:lstStyle>
            <a:lvl1pPr>
              <a:defRPr/>
            </a:lvl1pPr>
          </a:lstStyle>
          <a:p>
            <a:pPr>
              <a:defRPr/>
            </a:pPr>
            <a:fld id="{08E7089C-74B5-4589-9FC8-B2522B96C41C}" type="slidenum">
              <a:rPr lang="ru-RU" altLang="ru-RU"/>
              <a:pPr>
                <a:defRPr/>
              </a:pPr>
              <a:t>‹#›</a:t>
            </a:fld>
            <a:endParaRPr lang="ru-RU" alt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dt" sz="half" idx="10"/>
          </p:nvPr>
        </p:nvSpPr>
        <p:spPr>
          <a:ln/>
        </p:spPr>
        <p:txBody>
          <a:bodyPr/>
          <a:lstStyle>
            <a:lvl1pPr>
              <a:defRPr/>
            </a:lvl1pPr>
          </a:lstStyle>
          <a:p>
            <a:pPr>
              <a:defRPr/>
            </a:pPr>
            <a:endParaRPr lang="ru-RU"/>
          </a:p>
        </p:txBody>
      </p:sp>
      <p:sp>
        <p:nvSpPr>
          <p:cNvPr id="5" name="Rectangle 8"/>
          <p:cNvSpPr>
            <a:spLocks noGrp="1" noChangeArrowheads="1"/>
          </p:cNvSpPr>
          <p:nvPr>
            <p:ph type="ftr" sz="quarter" idx="11"/>
          </p:nvPr>
        </p:nvSpPr>
        <p:spPr>
          <a:ln/>
        </p:spPr>
        <p:txBody>
          <a:bodyPr/>
          <a:lstStyle>
            <a:lvl1pPr>
              <a:defRPr/>
            </a:lvl1pPr>
          </a:lstStyle>
          <a:p>
            <a:pPr>
              <a:defRPr/>
            </a:pPr>
            <a:endParaRPr lang="ru-RU"/>
          </a:p>
        </p:txBody>
      </p:sp>
      <p:sp>
        <p:nvSpPr>
          <p:cNvPr id="6" name="Rectangle 9"/>
          <p:cNvSpPr>
            <a:spLocks noGrp="1" noChangeArrowheads="1"/>
          </p:cNvSpPr>
          <p:nvPr>
            <p:ph type="sldNum" sz="quarter" idx="12"/>
          </p:nvPr>
        </p:nvSpPr>
        <p:spPr>
          <a:ln/>
        </p:spPr>
        <p:txBody>
          <a:bodyPr/>
          <a:lstStyle>
            <a:lvl1pPr>
              <a:defRPr/>
            </a:lvl1pPr>
          </a:lstStyle>
          <a:p>
            <a:pPr>
              <a:defRPr/>
            </a:pPr>
            <a:fld id="{19170919-1F05-486A-A004-5A809E30E803}" type="slidenum">
              <a:rPr lang="ru-RU" altLang="ru-RU"/>
              <a:pPr>
                <a:defRPr/>
              </a:pPr>
              <a:t>‹#›</a:t>
            </a:fld>
            <a:endParaRPr lang="ru-RU" alt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7"/>
          <p:cNvSpPr>
            <a:spLocks noGrp="1" noChangeArrowheads="1"/>
          </p:cNvSpPr>
          <p:nvPr>
            <p:ph type="dt" sz="half" idx="10"/>
          </p:nvPr>
        </p:nvSpPr>
        <p:spPr>
          <a:ln/>
        </p:spPr>
        <p:txBody>
          <a:bodyPr/>
          <a:lstStyle>
            <a:lvl1pPr>
              <a:defRPr/>
            </a:lvl1pPr>
          </a:lstStyle>
          <a:p>
            <a:pPr>
              <a:defRPr/>
            </a:pPr>
            <a:endParaRPr lang="ru-RU"/>
          </a:p>
        </p:txBody>
      </p:sp>
      <p:sp>
        <p:nvSpPr>
          <p:cNvPr id="5" name="Rectangle 8"/>
          <p:cNvSpPr>
            <a:spLocks noGrp="1" noChangeArrowheads="1"/>
          </p:cNvSpPr>
          <p:nvPr>
            <p:ph type="ftr" sz="quarter" idx="11"/>
          </p:nvPr>
        </p:nvSpPr>
        <p:spPr>
          <a:ln/>
        </p:spPr>
        <p:txBody>
          <a:bodyPr/>
          <a:lstStyle>
            <a:lvl1pPr>
              <a:defRPr/>
            </a:lvl1pPr>
          </a:lstStyle>
          <a:p>
            <a:pPr>
              <a:defRPr/>
            </a:pPr>
            <a:endParaRPr lang="ru-RU"/>
          </a:p>
        </p:txBody>
      </p:sp>
      <p:sp>
        <p:nvSpPr>
          <p:cNvPr id="6" name="Rectangle 9"/>
          <p:cNvSpPr>
            <a:spLocks noGrp="1" noChangeArrowheads="1"/>
          </p:cNvSpPr>
          <p:nvPr>
            <p:ph type="sldNum" sz="quarter" idx="12"/>
          </p:nvPr>
        </p:nvSpPr>
        <p:spPr>
          <a:ln/>
        </p:spPr>
        <p:txBody>
          <a:bodyPr/>
          <a:lstStyle>
            <a:lvl1pPr>
              <a:defRPr/>
            </a:lvl1pPr>
          </a:lstStyle>
          <a:p>
            <a:pPr>
              <a:defRPr/>
            </a:pPr>
            <a:fld id="{A26E1B6C-29F6-43F3-8510-9D25D33A3157}" type="slidenum">
              <a:rPr lang="ru-RU" altLang="ru-RU"/>
              <a:pPr>
                <a:defRPr/>
              </a:pPr>
              <a:t>‹#›</a:t>
            </a:fld>
            <a:endParaRPr lang="ru-RU" alt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7"/>
          <p:cNvSpPr>
            <a:spLocks noGrp="1" noChangeArrowheads="1"/>
          </p:cNvSpPr>
          <p:nvPr>
            <p:ph type="dt" sz="half" idx="10"/>
          </p:nvPr>
        </p:nvSpPr>
        <p:spPr>
          <a:ln/>
        </p:spPr>
        <p:txBody>
          <a:bodyPr/>
          <a:lstStyle>
            <a:lvl1pPr>
              <a:defRPr/>
            </a:lvl1pPr>
          </a:lstStyle>
          <a:p>
            <a:pPr>
              <a:defRPr/>
            </a:pPr>
            <a:endParaRPr lang="ru-RU"/>
          </a:p>
        </p:txBody>
      </p:sp>
      <p:sp>
        <p:nvSpPr>
          <p:cNvPr id="6" name="Rectangle 8"/>
          <p:cNvSpPr>
            <a:spLocks noGrp="1" noChangeArrowheads="1"/>
          </p:cNvSpPr>
          <p:nvPr>
            <p:ph type="ftr" sz="quarter" idx="11"/>
          </p:nvPr>
        </p:nvSpPr>
        <p:spPr>
          <a:ln/>
        </p:spPr>
        <p:txBody>
          <a:bodyPr/>
          <a:lstStyle>
            <a:lvl1pPr>
              <a:defRPr/>
            </a:lvl1pPr>
          </a:lstStyle>
          <a:p>
            <a:pPr>
              <a:defRPr/>
            </a:pPr>
            <a:endParaRPr lang="ru-RU"/>
          </a:p>
        </p:txBody>
      </p:sp>
      <p:sp>
        <p:nvSpPr>
          <p:cNvPr id="7" name="Rectangle 9"/>
          <p:cNvSpPr>
            <a:spLocks noGrp="1" noChangeArrowheads="1"/>
          </p:cNvSpPr>
          <p:nvPr>
            <p:ph type="sldNum" sz="quarter" idx="12"/>
          </p:nvPr>
        </p:nvSpPr>
        <p:spPr>
          <a:ln/>
        </p:spPr>
        <p:txBody>
          <a:bodyPr/>
          <a:lstStyle>
            <a:lvl1pPr>
              <a:defRPr/>
            </a:lvl1pPr>
          </a:lstStyle>
          <a:p>
            <a:pPr>
              <a:defRPr/>
            </a:pPr>
            <a:fld id="{0924CFB4-464D-4FA9-913C-C9EAD7EA72EE}" type="slidenum">
              <a:rPr lang="ru-RU" altLang="ru-RU"/>
              <a:pPr>
                <a:defRPr/>
              </a:pPr>
              <a:t>‹#›</a:t>
            </a:fld>
            <a:endParaRPr lang="ru-RU" alt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7"/>
          <p:cNvSpPr>
            <a:spLocks noGrp="1" noChangeArrowheads="1"/>
          </p:cNvSpPr>
          <p:nvPr>
            <p:ph type="dt" sz="half" idx="10"/>
          </p:nvPr>
        </p:nvSpPr>
        <p:spPr>
          <a:ln/>
        </p:spPr>
        <p:txBody>
          <a:bodyPr/>
          <a:lstStyle>
            <a:lvl1pPr>
              <a:defRPr/>
            </a:lvl1pPr>
          </a:lstStyle>
          <a:p>
            <a:pPr>
              <a:defRPr/>
            </a:pPr>
            <a:endParaRPr lang="ru-RU"/>
          </a:p>
        </p:txBody>
      </p:sp>
      <p:sp>
        <p:nvSpPr>
          <p:cNvPr id="8" name="Rectangle 8"/>
          <p:cNvSpPr>
            <a:spLocks noGrp="1" noChangeArrowheads="1"/>
          </p:cNvSpPr>
          <p:nvPr>
            <p:ph type="ftr" sz="quarter" idx="11"/>
          </p:nvPr>
        </p:nvSpPr>
        <p:spPr>
          <a:ln/>
        </p:spPr>
        <p:txBody>
          <a:bodyPr/>
          <a:lstStyle>
            <a:lvl1pPr>
              <a:defRPr/>
            </a:lvl1pPr>
          </a:lstStyle>
          <a:p>
            <a:pPr>
              <a:defRPr/>
            </a:pPr>
            <a:endParaRPr lang="ru-RU"/>
          </a:p>
        </p:txBody>
      </p:sp>
      <p:sp>
        <p:nvSpPr>
          <p:cNvPr id="9" name="Rectangle 9"/>
          <p:cNvSpPr>
            <a:spLocks noGrp="1" noChangeArrowheads="1"/>
          </p:cNvSpPr>
          <p:nvPr>
            <p:ph type="sldNum" sz="quarter" idx="12"/>
          </p:nvPr>
        </p:nvSpPr>
        <p:spPr>
          <a:ln/>
        </p:spPr>
        <p:txBody>
          <a:bodyPr/>
          <a:lstStyle>
            <a:lvl1pPr>
              <a:defRPr/>
            </a:lvl1pPr>
          </a:lstStyle>
          <a:p>
            <a:pPr>
              <a:defRPr/>
            </a:pPr>
            <a:fld id="{2BA0DB97-B689-4CF7-BABB-385E2099E7F5}" type="slidenum">
              <a:rPr lang="ru-RU" altLang="ru-RU"/>
              <a:pPr>
                <a:defRPr/>
              </a:pPr>
              <a:t>‹#›</a:t>
            </a:fld>
            <a:endParaRPr lang="ru-RU" alt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7"/>
          <p:cNvSpPr>
            <a:spLocks noGrp="1" noChangeArrowheads="1"/>
          </p:cNvSpPr>
          <p:nvPr>
            <p:ph type="dt" sz="half" idx="10"/>
          </p:nvPr>
        </p:nvSpPr>
        <p:spPr>
          <a:ln/>
        </p:spPr>
        <p:txBody>
          <a:bodyPr/>
          <a:lstStyle>
            <a:lvl1pPr>
              <a:defRPr/>
            </a:lvl1pPr>
          </a:lstStyle>
          <a:p>
            <a:pPr>
              <a:defRPr/>
            </a:pPr>
            <a:endParaRPr lang="ru-RU"/>
          </a:p>
        </p:txBody>
      </p:sp>
      <p:sp>
        <p:nvSpPr>
          <p:cNvPr id="4" name="Rectangle 8"/>
          <p:cNvSpPr>
            <a:spLocks noGrp="1" noChangeArrowheads="1"/>
          </p:cNvSpPr>
          <p:nvPr>
            <p:ph type="ftr" sz="quarter" idx="11"/>
          </p:nvPr>
        </p:nvSpPr>
        <p:spPr>
          <a:ln/>
        </p:spPr>
        <p:txBody>
          <a:bodyPr/>
          <a:lstStyle>
            <a:lvl1pPr>
              <a:defRPr/>
            </a:lvl1pPr>
          </a:lstStyle>
          <a:p>
            <a:pPr>
              <a:defRPr/>
            </a:pPr>
            <a:endParaRPr lang="ru-RU"/>
          </a:p>
        </p:txBody>
      </p:sp>
      <p:sp>
        <p:nvSpPr>
          <p:cNvPr id="5" name="Rectangle 9"/>
          <p:cNvSpPr>
            <a:spLocks noGrp="1" noChangeArrowheads="1"/>
          </p:cNvSpPr>
          <p:nvPr>
            <p:ph type="sldNum" sz="quarter" idx="12"/>
          </p:nvPr>
        </p:nvSpPr>
        <p:spPr>
          <a:ln/>
        </p:spPr>
        <p:txBody>
          <a:bodyPr/>
          <a:lstStyle>
            <a:lvl1pPr>
              <a:defRPr/>
            </a:lvl1pPr>
          </a:lstStyle>
          <a:p>
            <a:pPr>
              <a:defRPr/>
            </a:pPr>
            <a:fld id="{9434E53D-FBD8-4575-AA73-78802A3D0853}" type="slidenum">
              <a:rPr lang="ru-RU" altLang="ru-RU"/>
              <a:pPr>
                <a:defRPr/>
              </a:pPr>
              <a:t>‹#›</a:t>
            </a:fld>
            <a:endParaRPr lang="ru-RU" altLang="ru-RU"/>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endParaRPr lang="ru-RU"/>
          </a:p>
        </p:txBody>
      </p:sp>
      <p:sp>
        <p:nvSpPr>
          <p:cNvPr id="3" name="Rectangle 8"/>
          <p:cNvSpPr>
            <a:spLocks noGrp="1" noChangeArrowheads="1"/>
          </p:cNvSpPr>
          <p:nvPr>
            <p:ph type="ftr" sz="quarter" idx="11"/>
          </p:nvPr>
        </p:nvSpPr>
        <p:spPr>
          <a:ln/>
        </p:spPr>
        <p:txBody>
          <a:bodyPr/>
          <a:lstStyle>
            <a:lvl1pPr>
              <a:defRPr/>
            </a:lvl1pPr>
          </a:lstStyle>
          <a:p>
            <a:pPr>
              <a:defRPr/>
            </a:pPr>
            <a:endParaRPr lang="ru-RU"/>
          </a:p>
        </p:txBody>
      </p:sp>
      <p:sp>
        <p:nvSpPr>
          <p:cNvPr id="4" name="Rectangle 9"/>
          <p:cNvSpPr>
            <a:spLocks noGrp="1" noChangeArrowheads="1"/>
          </p:cNvSpPr>
          <p:nvPr>
            <p:ph type="sldNum" sz="quarter" idx="12"/>
          </p:nvPr>
        </p:nvSpPr>
        <p:spPr>
          <a:ln/>
        </p:spPr>
        <p:txBody>
          <a:bodyPr/>
          <a:lstStyle>
            <a:lvl1pPr>
              <a:defRPr/>
            </a:lvl1pPr>
          </a:lstStyle>
          <a:p>
            <a:pPr>
              <a:defRPr/>
            </a:pPr>
            <a:fld id="{E30F26ED-AB56-4037-A122-0CAD98092EAA}" type="slidenum">
              <a:rPr lang="ru-RU" altLang="ru-RU"/>
              <a:pPr>
                <a:defRPr/>
              </a:pPr>
              <a:t>‹#›</a:t>
            </a:fld>
            <a:endParaRPr lang="ru-RU" alt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7"/>
          <p:cNvSpPr>
            <a:spLocks noGrp="1" noChangeArrowheads="1"/>
          </p:cNvSpPr>
          <p:nvPr>
            <p:ph type="dt" sz="half" idx="10"/>
          </p:nvPr>
        </p:nvSpPr>
        <p:spPr>
          <a:ln/>
        </p:spPr>
        <p:txBody>
          <a:bodyPr/>
          <a:lstStyle>
            <a:lvl1pPr>
              <a:defRPr/>
            </a:lvl1pPr>
          </a:lstStyle>
          <a:p>
            <a:pPr>
              <a:defRPr/>
            </a:pPr>
            <a:endParaRPr lang="ru-RU"/>
          </a:p>
        </p:txBody>
      </p:sp>
      <p:sp>
        <p:nvSpPr>
          <p:cNvPr id="6" name="Rectangle 8"/>
          <p:cNvSpPr>
            <a:spLocks noGrp="1" noChangeArrowheads="1"/>
          </p:cNvSpPr>
          <p:nvPr>
            <p:ph type="ftr" sz="quarter" idx="11"/>
          </p:nvPr>
        </p:nvSpPr>
        <p:spPr>
          <a:ln/>
        </p:spPr>
        <p:txBody>
          <a:bodyPr/>
          <a:lstStyle>
            <a:lvl1pPr>
              <a:defRPr/>
            </a:lvl1pPr>
          </a:lstStyle>
          <a:p>
            <a:pPr>
              <a:defRPr/>
            </a:pPr>
            <a:endParaRPr lang="ru-RU"/>
          </a:p>
        </p:txBody>
      </p:sp>
      <p:sp>
        <p:nvSpPr>
          <p:cNvPr id="7" name="Rectangle 9"/>
          <p:cNvSpPr>
            <a:spLocks noGrp="1" noChangeArrowheads="1"/>
          </p:cNvSpPr>
          <p:nvPr>
            <p:ph type="sldNum" sz="quarter" idx="12"/>
          </p:nvPr>
        </p:nvSpPr>
        <p:spPr>
          <a:ln/>
        </p:spPr>
        <p:txBody>
          <a:bodyPr/>
          <a:lstStyle>
            <a:lvl1pPr>
              <a:defRPr/>
            </a:lvl1pPr>
          </a:lstStyle>
          <a:p>
            <a:pPr>
              <a:defRPr/>
            </a:pPr>
            <a:fld id="{CB6AD630-B7D0-4D2D-8F19-C27025A88DBE}" type="slidenum">
              <a:rPr lang="ru-RU" altLang="ru-RU"/>
              <a:pPr>
                <a:defRPr/>
              </a:pPr>
              <a:t>‹#›</a:t>
            </a:fld>
            <a:endParaRPr lang="ru-RU" alt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7"/>
          <p:cNvSpPr>
            <a:spLocks noGrp="1" noChangeArrowheads="1"/>
          </p:cNvSpPr>
          <p:nvPr>
            <p:ph type="dt" sz="half" idx="10"/>
          </p:nvPr>
        </p:nvSpPr>
        <p:spPr>
          <a:ln/>
        </p:spPr>
        <p:txBody>
          <a:bodyPr/>
          <a:lstStyle>
            <a:lvl1pPr>
              <a:defRPr/>
            </a:lvl1pPr>
          </a:lstStyle>
          <a:p>
            <a:pPr>
              <a:defRPr/>
            </a:pPr>
            <a:endParaRPr lang="ru-RU"/>
          </a:p>
        </p:txBody>
      </p:sp>
      <p:sp>
        <p:nvSpPr>
          <p:cNvPr id="6" name="Rectangle 8"/>
          <p:cNvSpPr>
            <a:spLocks noGrp="1" noChangeArrowheads="1"/>
          </p:cNvSpPr>
          <p:nvPr>
            <p:ph type="ftr" sz="quarter" idx="11"/>
          </p:nvPr>
        </p:nvSpPr>
        <p:spPr>
          <a:ln/>
        </p:spPr>
        <p:txBody>
          <a:bodyPr/>
          <a:lstStyle>
            <a:lvl1pPr>
              <a:defRPr/>
            </a:lvl1pPr>
          </a:lstStyle>
          <a:p>
            <a:pPr>
              <a:defRPr/>
            </a:pPr>
            <a:endParaRPr lang="ru-RU"/>
          </a:p>
        </p:txBody>
      </p:sp>
      <p:sp>
        <p:nvSpPr>
          <p:cNvPr id="7" name="Rectangle 9"/>
          <p:cNvSpPr>
            <a:spLocks noGrp="1" noChangeArrowheads="1"/>
          </p:cNvSpPr>
          <p:nvPr>
            <p:ph type="sldNum" sz="quarter" idx="12"/>
          </p:nvPr>
        </p:nvSpPr>
        <p:spPr>
          <a:ln/>
        </p:spPr>
        <p:txBody>
          <a:bodyPr/>
          <a:lstStyle>
            <a:lvl1pPr>
              <a:defRPr/>
            </a:lvl1pPr>
          </a:lstStyle>
          <a:p>
            <a:pPr>
              <a:defRPr/>
            </a:pPr>
            <a:fld id="{0B49AFE3-4D52-4491-9117-8A54242C184A}" type="slidenum">
              <a:rPr lang="ru-RU" altLang="ru-RU"/>
              <a:pPr>
                <a:defRPr/>
              </a:pPr>
              <a:t>‹#›</a:t>
            </a:fld>
            <a:endParaRPr lang="ru-RU" alt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dt" sz="half" idx="10"/>
          </p:nvPr>
        </p:nvSpPr>
        <p:spPr>
          <a:ln/>
        </p:spPr>
        <p:txBody>
          <a:bodyPr/>
          <a:lstStyle>
            <a:lvl1pPr>
              <a:defRPr/>
            </a:lvl1pPr>
          </a:lstStyle>
          <a:p>
            <a:pPr>
              <a:defRPr/>
            </a:pPr>
            <a:endParaRPr lang="ru-RU"/>
          </a:p>
        </p:txBody>
      </p:sp>
      <p:sp>
        <p:nvSpPr>
          <p:cNvPr id="5" name="Rectangle 8"/>
          <p:cNvSpPr>
            <a:spLocks noGrp="1" noChangeArrowheads="1"/>
          </p:cNvSpPr>
          <p:nvPr>
            <p:ph type="ftr" sz="quarter" idx="11"/>
          </p:nvPr>
        </p:nvSpPr>
        <p:spPr>
          <a:ln/>
        </p:spPr>
        <p:txBody>
          <a:bodyPr/>
          <a:lstStyle>
            <a:lvl1pPr>
              <a:defRPr/>
            </a:lvl1pPr>
          </a:lstStyle>
          <a:p>
            <a:pPr>
              <a:defRPr/>
            </a:pPr>
            <a:endParaRPr lang="ru-RU"/>
          </a:p>
        </p:txBody>
      </p:sp>
      <p:sp>
        <p:nvSpPr>
          <p:cNvPr id="6" name="Rectangle 9"/>
          <p:cNvSpPr>
            <a:spLocks noGrp="1" noChangeArrowheads="1"/>
          </p:cNvSpPr>
          <p:nvPr>
            <p:ph type="sldNum" sz="quarter" idx="12"/>
          </p:nvPr>
        </p:nvSpPr>
        <p:spPr>
          <a:ln/>
        </p:spPr>
        <p:txBody>
          <a:bodyPr/>
          <a:lstStyle>
            <a:lvl1pPr>
              <a:defRPr/>
            </a:lvl1pPr>
          </a:lstStyle>
          <a:p>
            <a:pPr>
              <a:defRPr/>
            </a:pPr>
            <a:fld id="{6D1FB70B-70A7-4B47-9527-FE5FC5C343F3}"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543DF29B-8E8C-4923-946A-97BAB7C41576}" type="datetimeFigureOut">
              <a:rPr lang="ru-RU"/>
              <a:pPr>
                <a:defRPr/>
              </a:pPr>
              <a:t>31.10.2018</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38448C36-1456-4533-8758-88226949F4EC}" type="slidenum">
              <a:rPr lang="ru-RU"/>
              <a:pPr>
                <a:defRPr/>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213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213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dt" sz="half" idx="10"/>
          </p:nvPr>
        </p:nvSpPr>
        <p:spPr>
          <a:ln/>
        </p:spPr>
        <p:txBody>
          <a:bodyPr/>
          <a:lstStyle>
            <a:lvl1pPr>
              <a:defRPr/>
            </a:lvl1pPr>
          </a:lstStyle>
          <a:p>
            <a:pPr>
              <a:defRPr/>
            </a:pPr>
            <a:endParaRPr lang="ru-RU"/>
          </a:p>
        </p:txBody>
      </p:sp>
      <p:sp>
        <p:nvSpPr>
          <p:cNvPr id="5" name="Rectangle 8"/>
          <p:cNvSpPr>
            <a:spLocks noGrp="1" noChangeArrowheads="1"/>
          </p:cNvSpPr>
          <p:nvPr>
            <p:ph type="ftr" sz="quarter" idx="11"/>
          </p:nvPr>
        </p:nvSpPr>
        <p:spPr>
          <a:ln/>
        </p:spPr>
        <p:txBody>
          <a:bodyPr/>
          <a:lstStyle>
            <a:lvl1pPr>
              <a:defRPr/>
            </a:lvl1pPr>
          </a:lstStyle>
          <a:p>
            <a:pPr>
              <a:defRPr/>
            </a:pPr>
            <a:endParaRPr lang="ru-RU"/>
          </a:p>
        </p:txBody>
      </p:sp>
      <p:sp>
        <p:nvSpPr>
          <p:cNvPr id="6" name="Rectangle 9"/>
          <p:cNvSpPr>
            <a:spLocks noGrp="1" noChangeArrowheads="1"/>
          </p:cNvSpPr>
          <p:nvPr>
            <p:ph type="sldNum" sz="quarter" idx="12"/>
          </p:nvPr>
        </p:nvSpPr>
        <p:spPr>
          <a:ln/>
        </p:spPr>
        <p:txBody>
          <a:bodyPr/>
          <a:lstStyle>
            <a:lvl1pPr>
              <a:defRPr/>
            </a:lvl1pPr>
          </a:lstStyle>
          <a:p>
            <a:pPr>
              <a:defRPr/>
            </a:pPr>
            <a:fld id="{0EA27D17-F52C-433B-93A9-4D3A7AA909D1}" type="slidenum">
              <a:rPr lang="ru-RU" altLang="ru-RU"/>
              <a:pPr>
                <a:defRPr/>
              </a:pPr>
              <a:t>‹#›</a:t>
            </a:fld>
            <a:endParaRPr lang="ru-RU" alt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495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24300"/>
            <a:ext cx="4038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7"/>
          <p:cNvSpPr>
            <a:spLocks noGrp="1" noChangeArrowheads="1"/>
          </p:cNvSpPr>
          <p:nvPr>
            <p:ph type="dt" sz="half" idx="10"/>
          </p:nvPr>
        </p:nvSpPr>
        <p:spPr>
          <a:ln/>
        </p:spPr>
        <p:txBody>
          <a:bodyPr/>
          <a:lstStyle>
            <a:lvl1pPr>
              <a:defRPr/>
            </a:lvl1pPr>
          </a:lstStyle>
          <a:p>
            <a:pPr>
              <a:defRPr/>
            </a:pPr>
            <a:endParaRPr lang="ru-RU"/>
          </a:p>
        </p:txBody>
      </p:sp>
      <p:sp>
        <p:nvSpPr>
          <p:cNvPr id="7" name="Rectangle 8"/>
          <p:cNvSpPr>
            <a:spLocks noGrp="1" noChangeArrowheads="1"/>
          </p:cNvSpPr>
          <p:nvPr>
            <p:ph type="ftr" sz="quarter" idx="11"/>
          </p:nvPr>
        </p:nvSpPr>
        <p:spPr>
          <a:ln/>
        </p:spPr>
        <p:txBody>
          <a:bodyPr/>
          <a:lstStyle>
            <a:lvl1pPr>
              <a:defRPr/>
            </a:lvl1pPr>
          </a:lstStyle>
          <a:p>
            <a:pPr>
              <a:defRPr/>
            </a:pPr>
            <a:endParaRPr lang="ru-RU"/>
          </a:p>
        </p:txBody>
      </p:sp>
      <p:sp>
        <p:nvSpPr>
          <p:cNvPr id="8" name="Rectangle 9"/>
          <p:cNvSpPr>
            <a:spLocks noGrp="1" noChangeArrowheads="1"/>
          </p:cNvSpPr>
          <p:nvPr>
            <p:ph type="sldNum" sz="quarter" idx="12"/>
          </p:nvPr>
        </p:nvSpPr>
        <p:spPr>
          <a:ln/>
        </p:spPr>
        <p:txBody>
          <a:bodyPr/>
          <a:lstStyle>
            <a:lvl1pPr>
              <a:defRPr/>
            </a:lvl1pPr>
          </a:lstStyle>
          <a:p>
            <a:pPr>
              <a:defRPr/>
            </a:pPr>
            <a:fld id="{FB80106F-E697-426C-A836-F919EF1A101C}" type="slidenum">
              <a:rPr lang="ru-RU" altLang="ru-RU"/>
              <a:pPr>
                <a:defRPr/>
              </a:pPr>
              <a:t>‹#›</a:t>
            </a:fld>
            <a:endParaRPr lang="ru-RU" alt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AndTx" preserve="1">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457200" y="1600200"/>
            <a:ext cx="4038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57200" y="3924300"/>
            <a:ext cx="4038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4648200" y="1600200"/>
            <a:ext cx="4038600" cy="4495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7"/>
          <p:cNvSpPr>
            <a:spLocks noGrp="1" noChangeArrowheads="1"/>
          </p:cNvSpPr>
          <p:nvPr>
            <p:ph type="dt" sz="half" idx="10"/>
          </p:nvPr>
        </p:nvSpPr>
        <p:spPr>
          <a:ln/>
        </p:spPr>
        <p:txBody>
          <a:bodyPr/>
          <a:lstStyle>
            <a:lvl1pPr>
              <a:defRPr/>
            </a:lvl1pPr>
          </a:lstStyle>
          <a:p>
            <a:pPr>
              <a:defRPr/>
            </a:pPr>
            <a:endParaRPr lang="ru-RU"/>
          </a:p>
        </p:txBody>
      </p:sp>
      <p:sp>
        <p:nvSpPr>
          <p:cNvPr id="7" name="Rectangle 8"/>
          <p:cNvSpPr>
            <a:spLocks noGrp="1" noChangeArrowheads="1"/>
          </p:cNvSpPr>
          <p:nvPr>
            <p:ph type="ftr" sz="quarter" idx="11"/>
          </p:nvPr>
        </p:nvSpPr>
        <p:spPr>
          <a:ln/>
        </p:spPr>
        <p:txBody>
          <a:bodyPr/>
          <a:lstStyle>
            <a:lvl1pPr>
              <a:defRPr/>
            </a:lvl1pPr>
          </a:lstStyle>
          <a:p>
            <a:pPr>
              <a:defRPr/>
            </a:pPr>
            <a:endParaRPr lang="ru-RU"/>
          </a:p>
        </p:txBody>
      </p:sp>
      <p:sp>
        <p:nvSpPr>
          <p:cNvPr id="8" name="Rectangle 9"/>
          <p:cNvSpPr>
            <a:spLocks noGrp="1" noChangeArrowheads="1"/>
          </p:cNvSpPr>
          <p:nvPr>
            <p:ph type="sldNum" sz="quarter" idx="12"/>
          </p:nvPr>
        </p:nvSpPr>
        <p:spPr>
          <a:ln/>
        </p:spPr>
        <p:txBody>
          <a:bodyPr/>
          <a:lstStyle>
            <a:lvl1pPr>
              <a:defRPr/>
            </a:lvl1pPr>
          </a:lstStyle>
          <a:p>
            <a:pPr>
              <a:defRPr/>
            </a:pPr>
            <a:fld id="{6C42A20D-4B59-4FE9-8A5E-2555EC1D0C6D}" type="slidenum">
              <a:rPr lang="ru-RU" altLang="ru-RU"/>
              <a:pPr>
                <a:defRPr/>
              </a:pPr>
              <a:t>‹#›</a:t>
            </a:fld>
            <a:endParaRPr lang="ru-RU" alt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458200" cy="5943600"/>
            <a:chOff x="0" y="0"/>
            <a:chExt cx="5328" cy="3744"/>
          </a:xfrm>
        </p:grpSpPr>
        <p:sp>
          <p:nvSpPr>
            <p:cNvPr id="5" name="Freeform 3"/>
            <p:cNvSpPr>
              <a:spLocks/>
            </p:cNvSpPr>
            <p:nvPr/>
          </p:nvSpPr>
          <p:spPr bwMode="hidden">
            <a:xfrm>
              <a:off x="0" y="1440"/>
              <a:ext cx="5155" cy="2304"/>
            </a:xfrm>
            <a:custGeom>
              <a:avLst/>
              <a:gdLst/>
              <a:ahLst/>
              <a:cxnLst>
                <a:cxn ang="0">
                  <a:pos x="5154" y="1769"/>
                </a:cxn>
                <a:cxn ang="0">
                  <a:pos x="0" y="2304"/>
                </a:cxn>
                <a:cxn ang="0">
                  <a:pos x="0" y="1252"/>
                </a:cxn>
                <a:cxn ang="0">
                  <a:pos x="5155" y="0"/>
                </a:cxn>
                <a:cxn ang="0">
                  <a:pos x="5155" y="1416"/>
                </a:cxn>
                <a:cxn ang="0">
                  <a:pos x="5154" y="1769"/>
                </a:cxn>
              </a:cxnLst>
              <a:rect l="0" t="0" r="r" b="b"/>
              <a:pathLst>
                <a:path w="5155" h="2304">
                  <a:moveTo>
                    <a:pt x="5154" y="1769"/>
                  </a:moveTo>
                  <a:lnTo>
                    <a:pt x="0" y="2304"/>
                  </a:lnTo>
                  <a:lnTo>
                    <a:pt x="0" y="1252"/>
                  </a:lnTo>
                  <a:lnTo>
                    <a:pt x="5155" y="0"/>
                  </a:lnTo>
                  <a:lnTo>
                    <a:pt x="5155" y="1416"/>
                  </a:lnTo>
                  <a:lnTo>
                    <a:pt x="5154" y="1769"/>
                  </a:lnTo>
                  <a:close/>
                </a:path>
              </a:pathLst>
            </a:custGeom>
            <a:gradFill rotWithShape="1">
              <a:gsLst>
                <a:gs pos="0">
                  <a:schemeClr val="bg1">
                    <a:gamma/>
                    <a:shade val="84706"/>
                    <a:invGamma/>
                  </a:schemeClr>
                </a:gs>
                <a:gs pos="100000">
                  <a:schemeClr val="bg1"/>
                </a:gs>
              </a:gsLst>
              <a:lin ang="0" scaled="1"/>
            </a:gradFill>
            <a:ln w="9525">
              <a:noFill/>
              <a:round/>
              <a:headEnd/>
              <a:tailEnd/>
            </a:ln>
          </p:spPr>
          <p:txBody>
            <a:bodyPr/>
            <a:lstStyle/>
            <a:p>
              <a:pPr>
                <a:defRPr/>
              </a:pPr>
              <a:endParaRPr lang="ru-RU">
                <a:solidFill>
                  <a:srgbClr val="FFFFFF"/>
                </a:solidFill>
                <a:latin typeface="Tahoma" panose="020B0604030504040204" pitchFamily="34" charset="0"/>
              </a:endParaRPr>
            </a:p>
          </p:txBody>
        </p:sp>
        <p:sp>
          <p:nvSpPr>
            <p:cNvPr id="6" name="Freeform 4"/>
            <p:cNvSpPr>
              <a:spLocks/>
            </p:cNvSpPr>
            <p:nvPr/>
          </p:nvSpPr>
          <p:spPr bwMode="hidden">
            <a:xfrm>
              <a:off x="0" y="0"/>
              <a:ext cx="5328" cy="3689"/>
            </a:xfrm>
            <a:custGeom>
              <a:avLst/>
              <a:gdLst>
                <a:gd name="T0" fmla="*/ 5311 w 5328"/>
                <a:gd name="T1" fmla="*/ 3209 h 3689"/>
                <a:gd name="T2" fmla="*/ 0 w 5328"/>
                <a:gd name="T3" fmla="*/ 3689 h 3689"/>
                <a:gd name="T4" fmla="*/ 0 w 5328"/>
                <a:gd name="T5" fmla="*/ 9 h 3689"/>
                <a:gd name="T6" fmla="*/ 5328 w 5328"/>
                <a:gd name="T7" fmla="*/ 0 h 3689"/>
                <a:gd name="T8" fmla="*/ 5311 w 5328"/>
                <a:gd name="T9" fmla="*/ 3209 h 36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28" h="3689">
                  <a:moveTo>
                    <a:pt x="5311" y="3209"/>
                  </a:moveTo>
                  <a:lnTo>
                    <a:pt x="0" y="3689"/>
                  </a:lnTo>
                  <a:lnTo>
                    <a:pt x="0" y="9"/>
                  </a:lnTo>
                  <a:lnTo>
                    <a:pt x="5328" y="0"/>
                  </a:lnTo>
                  <a:lnTo>
                    <a:pt x="5311" y="3209"/>
                  </a:lnTo>
                  <a:close/>
                </a:path>
              </a:pathLst>
            </a:custGeom>
            <a:gradFill rotWithShape="1">
              <a:gsLst>
                <a:gs pos="0">
                  <a:schemeClr val="bg2"/>
                </a:gs>
                <a:gs pos="100000">
                  <a:schemeClr val="bg1"/>
                </a:gs>
              </a:gsLst>
              <a:lin ang="0" scaled="1"/>
            </a:gradFill>
            <a:ln>
              <a:noFill/>
            </a:ln>
            <a:extLst>
              <a:ext uri="{91240B29-F687-4F45-9708-019B960494DF}"/>
            </a:extLst>
          </p:spPr>
          <p:txBody>
            <a:bodyPr/>
            <a:lstStyle/>
            <a:p>
              <a:pPr>
                <a:defRPr/>
              </a:pPr>
              <a:endParaRPr lang="ru-RU">
                <a:solidFill>
                  <a:srgbClr val="FFFFFF"/>
                </a:solidFill>
                <a:latin typeface="Tahoma" panose="020B0604030504040204" pitchFamily="34" charset="0"/>
              </a:endParaRPr>
            </a:p>
          </p:txBody>
        </p:sp>
      </p:grpSp>
      <p:sp>
        <p:nvSpPr>
          <p:cNvPr id="76805" name="Rectangle 5"/>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76809" name="Rectangle 9"/>
          <p:cNvSpPr>
            <a:spLocks noGrp="1" noChangeArrowheads="1"/>
          </p:cNvSpPr>
          <p:nvPr>
            <p:ph type="ctrTitle" sz="quarter"/>
          </p:nvPr>
        </p:nvSpPr>
        <p:spPr>
          <a:xfrm>
            <a:off x="685800" y="1768475"/>
            <a:ext cx="7772400" cy="1736725"/>
          </a:xfrm>
        </p:spPr>
        <p:txBody>
          <a:bodyPr anchor="b" anchorCtr="1"/>
          <a:lstStyle>
            <a:lvl1pPr>
              <a:defRPr sz="5400"/>
            </a:lvl1pPr>
          </a:lstStyle>
          <a:p>
            <a:r>
              <a:rPr lang="ru-RU"/>
              <a:t>Образец заголовка</a:t>
            </a:r>
          </a:p>
        </p:txBody>
      </p:sp>
      <p:sp>
        <p:nvSpPr>
          <p:cNvPr id="7" name="Rectangle 6"/>
          <p:cNvSpPr>
            <a:spLocks noGrp="1" noChangeArrowheads="1"/>
          </p:cNvSpPr>
          <p:nvPr>
            <p:ph type="dt" sz="quarter" idx="10"/>
          </p:nvPr>
        </p:nvSpPr>
        <p:spPr/>
        <p:txBody>
          <a:bodyPr/>
          <a:lstStyle>
            <a:lvl1pPr>
              <a:defRPr/>
            </a:lvl1pPr>
          </a:lstStyle>
          <a:p>
            <a:pPr>
              <a:defRPr/>
            </a:pPr>
            <a:endParaRPr lang="ru-RU"/>
          </a:p>
        </p:txBody>
      </p:sp>
      <p:sp>
        <p:nvSpPr>
          <p:cNvPr id="8" name="Rectangle 7"/>
          <p:cNvSpPr>
            <a:spLocks noGrp="1" noChangeArrowheads="1"/>
          </p:cNvSpPr>
          <p:nvPr>
            <p:ph type="ftr" sz="quarter" idx="11"/>
          </p:nvPr>
        </p:nvSpPr>
        <p:spPr/>
        <p:txBody>
          <a:bodyPr/>
          <a:lstStyle>
            <a:lvl1pPr>
              <a:defRPr/>
            </a:lvl1pPr>
          </a:lstStyle>
          <a:p>
            <a:pPr>
              <a:defRPr/>
            </a:pPr>
            <a:endParaRPr lang="ru-RU"/>
          </a:p>
        </p:txBody>
      </p:sp>
      <p:sp>
        <p:nvSpPr>
          <p:cNvPr id="9" name="Rectangle 8"/>
          <p:cNvSpPr>
            <a:spLocks noGrp="1" noChangeArrowheads="1"/>
          </p:cNvSpPr>
          <p:nvPr>
            <p:ph type="sldNum" sz="quarter" idx="12"/>
          </p:nvPr>
        </p:nvSpPr>
        <p:spPr/>
        <p:txBody>
          <a:bodyPr/>
          <a:lstStyle>
            <a:lvl1pPr>
              <a:defRPr/>
            </a:lvl1pPr>
          </a:lstStyle>
          <a:p>
            <a:pPr>
              <a:defRPr/>
            </a:pPr>
            <a:fld id="{F93A7C9A-443C-44E7-BA0A-ADB82A854D0E}" type="slidenum">
              <a:rPr lang="ru-RU" altLang="ru-RU"/>
              <a:pPr>
                <a:defRPr/>
              </a:pPr>
              <a:t>‹#›</a:t>
            </a:fld>
            <a:endParaRPr lang="ru-RU" alt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dt" sz="half" idx="10"/>
          </p:nvPr>
        </p:nvSpPr>
        <p:spPr>
          <a:ln/>
        </p:spPr>
        <p:txBody>
          <a:bodyPr/>
          <a:lstStyle>
            <a:lvl1pPr>
              <a:defRPr/>
            </a:lvl1pPr>
          </a:lstStyle>
          <a:p>
            <a:pPr>
              <a:defRPr/>
            </a:pPr>
            <a:endParaRPr lang="ru-RU"/>
          </a:p>
        </p:txBody>
      </p:sp>
      <p:sp>
        <p:nvSpPr>
          <p:cNvPr id="5" name="Rectangle 8"/>
          <p:cNvSpPr>
            <a:spLocks noGrp="1" noChangeArrowheads="1"/>
          </p:cNvSpPr>
          <p:nvPr>
            <p:ph type="ftr" sz="quarter" idx="11"/>
          </p:nvPr>
        </p:nvSpPr>
        <p:spPr>
          <a:ln/>
        </p:spPr>
        <p:txBody>
          <a:bodyPr/>
          <a:lstStyle>
            <a:lvl1pPr>
              <a:defRPr/>
            </a:lvl1pPr>
          </a:lstStyle>
          <a:p>
            <a:pPr>
              <a:defRPr/>
            </a:pPr>
            <a:endParaRPr lang="ru-RU"/>
          </a:p>
        </p:txBody>
      </p:sp>
      <p:sp>
        <p:nvSpPr>
          <p:cNvPr id="6" name="Rectangle 9"/>
          <p:cNvSpPr>
            <a:spLocks noGrp="1" noChangeArrowheads="1"/>
          </p:cNvSpPr>
          <p:nvPr>
            <p:ph type="sldNum" sz="quarter" idx="12"/>
          </p:nvPr>
        </p:nvSpPr>
        <p:spPr>
          <a:ln/>
        </p:spPr>
        <p:txBody>
          <a:bodyPr/>
          <a:lstStyle>
            <a:lvl1pPr>
              <a:defRPr/>
            </a:lvl1pPr>
          </a:lstStyle>
          <a:p>
            <a:pPr>
              <a:defRPr/>
            </a:pPr>
            <a:fld id="{2FAFD139-353F-48F5-A34B-2015D4219DA0}" type="slidenum">
              <a:rPr lang="ru-RU" altLang="ru-RU"/>
              <a:pPr>
                <a:defRPr/>
              </a:pPr>
              <a:t>‹#›</a:t>
            </a:fld>
            <a:endParaRPr lang="ru-RU" alt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7"/>
          <p:cNvSpPr>
            <a:spLocks noGrp="1" noChangeArrowheads="1"/>
          </p:cNvSpPr>
          <p:nvPr>
            <p:ph type="dt" sz="half" idx="10"/>
          </p:nvPr>
        </p:nvSpPr>
        <p:spPr>
          <a:ln/>
        </p:spPr>
        <p:txBody>
          <a:bodyPr/>
          <a:lstStyle>
            <a:lvl1pPr>
              <a:defRPr/>
            </a:lvl1pPr>
          </a:lstStyle>
          <a:p>
            <a:pPr>
              <a:defRPr/>
            </a:pPr>
            <a:endParaRPr lang="ru-RU"/>
          </a:p>
        </p:txBody>
      </p:sp>
      <p:sp>
        <p:nvSpPr>
          <p:cNvPr id="5" name="Rectangle 8"/>
          <p:cNvSpPr>
            <a:spLocks noGrp="1" noChangeArrowheads="1"/>
          </p:cNvSpPr>
          <p:nvPr>
            <p:ph type="ftr" sz="quarter" idx="11"/>
          </p:nvPr>
        </p:nvSpPr>
        <p:spPr>
          <a:ln/>
        </p:spPr>
        <p:txBody>
          <a:bodyPr/>
          <a:lstStyle>
            <a:lvl1pPr>
              <a:defRPr/>
            </a:lvl1pPr>
          </a:lstStyle>
          <a:p>
            <a:pPr>
              <a:defRPr/>
            </a:pPr>
            <a:endParaRPr lang="ru-RU"/>
          </a:p>
        </p:txBody>
      </p:sp>
      <p:sp>
        <p:nvSpPr>
          <p:cNvPr id="6" name="Rectangle 9"/>
          <p:cNvSpPr>
            <a:spLocks noGrp="1" noChangeArrowheads="1"/>
          </p:cNvSpPr>
          <p:nvPr>
            <p:ph type="sldNum" sz="quarter" idx="12"/>
          </p:nvPr>
        </p:nvSpPr>
        <p:spPr>
          <a:ln/>
        </p:spPr>
        <p:txBody>
          <a:bodyPr/>
          <a:lstStyle>
            <a:lvl1pPr>
              <a:defRPr/>
            </a:lvl1pPr>
          </a:lstStyle>
          <a:p>
            <a:pPr>
              <a:defRPr/>
            </a:pPr>
            <a:fld id="{39931E74-424E-4325-B78B-358639CC6EA1}" type="slidenum">
              <a:rPr lang="ru-RU" altLang="ru-RU"/>
              <a:pPr>
                <a:defRPr/>
              </a:pPr>
              <a:t>‹#›</a:t>
            </a:fld>
            <a:endParaRPr lang="ru-RU" alt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7"/>
          <p:cNvSpPr>
            <a:spLocks noGrp="1" noChangeArrowheads="1"/>
          </p:cNvSpPr>
          <p:nvPr>
            <p:ph type="dt" sz="half" idx="10"/>
          </p:nvPr>
        </p:nvSpPr>
        <p:spPr>
          <a:ln/>
        </p:spPr>
        <p:txBody>
          <a:bodyPr/>
          <a:lstStyle>
            <a:lvl1pPr>
              <a:defRPr/>
            </a:lvl1pPr>
          </a:lstStyle>
          <a:p>
            <a:pPr>
              <a:defRPr/>
            </a:pPr>
            <a:endParaRPr lang="ru-RU"/>
          </a:p>
        </p:txBody>
      </p:sp>
      <p:sp>
        <p:nvSpPr>
          <p:cNvPr id="6" name="Rectangle 8"/>
          <p:cNvSpPr>
            <a:spLocks noGrp="1" noChangeArrowheads="1"/>
          </p:cNvSpPr>
          <p:nvPr>
            <p:ph type="ftr" sz="quarter" idx="11"/>
          </p:nvPr>
        </p:nvSpPr>
        <p:spPr>
          <a:ln/>
        </p:spPr>
        <p:txBody>
          <a:bodyPr/>
          <a:lstStyle>
            <a:lvl1pPr>
              <a:defRPr/>
            </a:lvl1pPr>
          </a:lstStyle>
          <a:p>
            <a:pPr>
              <a:defRPr/>
            </a:pPr>
            <a:endParaRPr lang="ru-RU"/>
          </a:p>
        </p:txBody>
      </p:sp>
      <p:sp>
        <p:nvSpPr>
          <p:cNvPr id="7" name="Rectangle 9"/>
          <p:cNvSpPr>
            <a:spLocks noGrp="1" noChangeArrowheads="1"/>
          </p:cNvSpPr>
          <p:nvPr>
            <p:ph type="sldNum" sz="quarter" idx="12"/>
          </p:nvPr>
        </p:nvSpPr>
        <p:spPr>
          <a:ln/>
        </p:spPr>
        <p:txBody>
          <a:bodyPr/>
          <a:lstStyle>
            <a:lvl1pPr>
              <a:defRPr/>
            </a:lvl1pPr>
          </a:lstStyle>
          <a:p>
            <a:pPr>
              <a:defRPr/>
            </a:pPr>
            <a:fld id="{0E93D823-3492-4C49-8EAE-B40F4748D686}" type="slidenum">
              <a:rPr lang="ru-RU" altLang="ru-RU"/>
              <a:pPr>
                <a:defRPr/>
              </a:pPr>
              <a:t>‹#›</a:t>
            </a:fld>
            <a:endParaRPr lang="ru-RU" altLang="ru-RU"/>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7"/>
          <p:cNvSpPr>
            <a:spLocks noGrp="1" noChangeArrowheads="1"/>
          </p:cNvSpPr>
          <p:nvPr>
            <p:ph type="dt" sz="half" idx="10"/>
          </p:nvPr>
        </p:nvSpPr>
        <p:spPr>
          <a:ln/>
        </p:spPr>
        <p:txBody>
          <a:bodyPr/>
          <a:lstStyle>
            <a:lvl1pPr>
              <a:defRPr/>
            </a:lvl1pPr>
          </a:lstStyle>
          <a:p>
            <a:pPr>
              <a:defRPr/>
            </a:pPr>
            <a:endParaRPr lang="ru-RU"/>
          </a:p>
        </p:txBody>
      </p:sp>
      <p:sp>
        <p:nvSpPr>
          <p:cNvPr id="8" name="Rectangle 8"/>
          <p:cNvSpPr>
            <a:spLocks noGrp="1" noChangeArrowheads="1"/>
          </p:cNvSpPr>
          <p:nvPr>
            <p:ph type="ftr" sz="quarter" idx="11"/>
          </p:nvPr>
        </p:nvSpPr>
        <p:spPr>
          <a:ln/>
        </p:spPr>
        <p:txBody>
          <a:bodyPr/>
          <a:lstStyle>
            <a:lvl1pPr>
              <a:defRPr/>
            </a:lvl1pPr>
          </a:lstStyle>
          <a:p>
            <a:pPr>
              <a:defRPr/>
            </a:pPr>
            <a:endParaRPr lang="ru-RU"/>
          </a:p>
        </p:txBody>
      </p:sp>
      <p:sp>
        <p:nvSpPr>
          <p:cNvPr id="9" name="Rectangle 9"/>
          <p:cNvSpPr>
            <a:spLocks noGrp="1" noChangeArrowheads="1"/>
          </p:cNvSpPr>
          <p:nvPr>
            <p:ph type="sldNum" sz="quarter" idx="12"/>
          </p:nvPr>
        </p:nvSpPr>
        <p:spPr>
          <a:ln/>
        </p:spPr>
        <p:txBody>
          <a:bodyPr/>
          <a:lstStyle>
            <a:lvl1pPr>
              <a:defRPr/>
            </a:lvl1pPr>
          </a:lstStyle>
          <a:p>
            <a:pPr>
              <a:defRPr/>
            </a:pPr>
            <a:fld id="{FA1BAE21-6FC2-4453-BEDD-A433AF67D2FD}" type="slidenum">
              <a:rPr lang="ru-RU" altLang="ru-RU"/>
              <a:pPr>
                <a:defRPr/>
              </a:pPr>
              <a:t>‹#›</a:t>
            </a:fld>
            <a:endParaRPr lang="ru-RU" altLang="ru-R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7"/>
          <p:cNvSpPr>
            <a:spLocks noGrp="1" noChangeArrowheads="1"/>
          </p:cNvSpPr>
          <p:nvPr>
            <p:ph type="dt" sz="half" idx="10"/>
          </p:nvPr>
        </p:nvSpPr>
        <p:spPr>
          <a:ln/>
        </p:spPr>
        <p:txBody>
          <a:bodyPr/>
          <a:lstStyle>
            <a:lvl1pPr>
              <a:defRPr/>
            </a:lvl1pPr>
          </a:lstStyle>
          <a:p>
            <a:pPr>
              <a:defRPr/>
            </a:pPr>
            <a:endParaRPr lang="ru-RU"/>
          </a:p>
        </p:txBody>
      </p:sp>
      <p:sp>
        <p:nvSpPr>
          <p:cNvPr id="4" name="Rectangle 8"/>
          <p:cNvSpPr>
            <a:spLocks noGrp="1" noChangeArrowheads="1"/>
          </p:cNvSpPr>
          <p:nvPr>
            <p:ph type="ftr" sz="quarter" idx="11"/>
          </p:nvPr>
        </p:nvSpPr>
        <p:spPr>
          <a:ln/>
        </p:spPr>
        <p:txBody>
          <a:bodyPr/>
          <a:lstStyle>
            <a:lvl1pPr>
              <a:defRPr/>
            </a:lvl1pPr>
          </a:lstStyle>
          <a:p>
            <a:pPr>
              <a:defRPr/>
            </a:pPr>
            <a:endParaRPr lang="ru-RU"/>
          </a:p>
        </p:txBody>
      </p:sp>
      <p:sp>
        <p:nvSpPr>
          <p:cNvPr id="5" name="Rectangle 9"/>
          <p:cNvSpPr>
            <a:spLocks noGrp="1" noChangeArrowheads="1"/>
          </p:cNvSpPr>
          <p:nvPr>
            <p:ph type="sldNum" sz="quarter" idx="12"/>
          </p:nvPr>
        </p:nvSpPr>
        <p:spPr>
          <a:ln/>
        </p:spPr>
        <p:txBody>
          <a:bodyPr/>
          <a:lstStyle>
            <a:lvl1pPr>
              <a:defRPr/>
            </a:lvl1pPr>
          </a:lstStyle>
          <a:p>
            <a:pPr>
              <a:defRPr/>
            </a:pPr>
            <a:fld id="{5788CFCD-4C3A-4DAB-8CBE-51D302AFA35A}" type="slidenum">
              <a:rPr lang="ru-RU" altLang="ru-RU"/>
              <a:pPr>
                <a:defRPr/>
              </a:pPr>
              <a:t>‹#›</a:t>
            </a:fld>
            <a:endParaRPr lang="ru-RU" altLang="ru-RU"/>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endParaRPr lang="ru-RU"/>
          </a:p>
        </p:txBody>
      </p:sp>
      <p:sp>
        <p:nvSpPr>
          <p:cNvPr id="3" name="Rectangle 8"/>
          <p:cNvSpPr>
            <a:spLocks noGrp="1" noChangeArrowheads="1"/>
          </p:cNvSpPr>
          <p:nvPr>
            <p:ph type="ftr" sz="quarter" idx="11"/>
          </p:nvPr>
        </p:nvSpPr>
        <p:spPr>
          <a:ln/>
        </p:spPr>
        <p:txBody>
          <a:bodyPr/>
          <a:lstStyle>
            <a:lvl1pPr>
              <a:defRPr/>
            </a:lvl1pPr>
          </a:lstStyle>
          <a:p>
            <a:pPr>
              <a:defRPr/>
            </a:pPr>
            <a:endParaRPr lang="ru-RU"/>
          </a:p>
        </p:txBody>
      </p:sp>
      <p:sp>
        <p:nvSpPr>
          <p:cNvPr id="4" name="Rectangle 9"/>
          <p:cNvSpPr>
            <a:spLocks noGrp="1" noChangeArrowheads="1"/>
          </p:cNvSpPr>
          <p:nvPr>
            <p:ph type="sldNum" sz="quarter" idx="12"/>
          </p:nvPr>
        </p:nvSpPr>
        <p:spPr>
          <a:ln/>
        </p:spPr>
        <p:txBody>
          <a:bodyPr/>
          <a:lstStyle>
            <a:lvl1pPr>
              <a:defRPr/>
            </a:lvl1pPr>
          </a:lstStyle>
          <a:p>
            <a:pPr>
              <a:defRPr/>
            </a:pPr>
            <a:fld id="{CC1263FA-7345-4DEA-AF03-4B0FEDF7D40B}"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4E043F18-9602-42FD-AE02-72BD84534238}" type="datetimeFigureOut">
              <a:rPr lang="ru-RU"/>
              <a:pPr>
                <a:defRPr/>
              </a:pPr>
              <a:t>31.10.2018</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5BA0971D-57E6-44EB-9C72-168131AAF25A}" type="slidenum">
              <a:rPr lang="ru-RU"/>
              <a:pPr>
                <a:defRPr/>
              </a:pPr>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7"/>
          <p:cNvSpPr>
            <a:spLocks noGrp="1" noChangeArrowheads="1"/>
          </p:cNvSpPr>
          <p:nvPr>
            <p:ph type="dt" sz="half" idx="10"/>
          </p:nvPr>
        </p:nvSpPr>
        <p:spPr>
          <a:ln/>
        </p:spPr>
        <p:txBody>
          <a:bodyPr/>
          <a:lstStyle>
            <a:lvl1pPr>
              <a:defRPr/>
            </a:lvl1pPr>
          </a:lstStyle>
          <a:p>
            <a:pPr>
              <a:defRPr/>
            </a:pPr>
            <a:endParaRPr lang="ru-RU"/>
          </a:p>
        </p:txBody>
      </p:sp>
      <p:sp>
        <p:nvSpPr>
          <p:cNvPr id="6" name="Rectangle 8"/>
          <p:cNvSpPr>
            <a:spLocks noGrp="1" noChangeArrowheads="1"/>
          </p:cNvSpPr>
          <p:nvPr>
            <p:ph type="ftr" sz="quarter" idx="11"/>
          </p:nvPr>
        </p:nvSpPr>
        <p:spPr>
          <a:ln/>
        </p:spPr>
        <p:txBody>
          <a:bodyPr/>
          <a:lstStyle>
            <a:lvl1pPr>
              <a:defRPr/>
            </a:lvl1pPr>
          </a:lstStyle>
          <a:p>
            <a:pPr>
              <a:defRPr/>
            </a:pPr>
            <a:endParaRPr lang="ru-RU"/>
          </a:p>
        </p:txBody>
      </p:sp>
      <p:sp>
        <p:nvSpPr>
          <p:cNvPr id="7" name="Rectangle 9"/>
          <p:cNvSpPr>
            <a:spLocks noGrp="1" noChangeArrowheads="1"/>
          </p:cNvSpPr>
          <p:nvPr>
            <p:ph type="sldNum" sz="quarter" idx="12"/>
          </p:nvPr>
        </p:nvSpPr>
        <p:spPr>
          <a:ln/>
        </p:spPr>
        <p:txBody>
          <a:bodyPr/>
          <a:lstStyle>
            <a:lvl1pPr>
              <a:defRPr/>
            </a:lvl1pPr>
          </a:lstStyle>
          <a:p>
            <a:pPr>
              <a:defRPr/>
            </a:pPr>
            <a:fld id="{45DFE331-8A4C-423F-A824-6A494914C407}" type="slidenum">
              <a:rPr lang="ru-RU" altLang="ru-RU"/>
              <a:pPr>
                <a:defRPr/>
              </a:pPr>
              <a:t>‹#›</a:t>
            </a:fld>
            <a:endParaRPr lang="ru-RU" altLang="ru-R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7"/>
          <p:cNvSpPr>
            <a:spLocks noGrp="1" noChangeArrowheads="1"/>
          </p:cNvSpPr>
          <p:nvPr>
            <p:ph type="dt" sz="half" idx="10"/>
          </p:nvPr>
        </p:nvSpPr>
        <p:spPr>
          <a:ln/>
        </p:spPr>
        <p:txBody>
          <a:bodyPr/>
          <a:lstStyle>
            <a:lvl1pPr>
              <a:defRPr/>
            </a:lvl1pPr>
          </a:lstStyle>
          <a:p>
            <a:pPr>
              <a:defRPr/>
            </a:pPr>
            <a:endParaRPr lang="ru-RU"/>
          </a:p>
        </p:txBody>
      </p:sp>
      <p:sp>
        <p:nvSpPr>
          <p:cNvPr id="6" name="Rectangle 8"/>
          <p:cNvSpPr>
            <a:spLocks noGrp="1" noChangeArrowheads="1"/>
          </p:cNvSpPr>
          <p:nvPr>
            <p:ph type="ftr" sz="quarter" idx="11"/>
          </p:nvPr>
        </p:nvSpPr>
        <p:spPr>
          <a:ln/>
        </p:spPr>
        <p:txBody>
          <a:bodyPr/>
          <a:lstStyle>
            <a:lvl1pPr>
              <a:defRPr/>
            </a:lvl1pPr>
          </a:lstStyle>
          <a:p>
            <a:pPr>
              <a:defRPr/>
            </a:pPr>
            <a:endParaRPr lang="ru-RU"/>
          </a:p>
        </p:txBody>
      </p:sp>
      <p:sp>
        <p:nvSpPr>
          <p:cNvPr id="7" name="Rectangle 9"/>
          <p:cNvSpPr>
            <a:spLocks noGrp="1" noChangeArrowheads="1"/>
          </p:cNvSpPr>
          <p:nvPr>
            <p:ph type="sldNum" sz="quarter" idx="12"/>
          </p:nvPr>
        </p:nvSpPr>
        <p:spPr>
          <a:ln/>
        </p:spPr>
        <p:txBody>
          <a:bodyPr/>
          <a:lstStyle>
            <a:lvl1pPr>
              <a:defRPr/>
            </a:lvl1pPr>
          </a:lstStyle>
          <a:p>
            <a:pPr>
              <a:defRPr/>
            </a:pPr>
            <a:fld id="{1BEF9991-24E3-4ACD-BC25-7556409EEE36}" type="slidenum">
              <a:rPr lang="ru-RU" altLang="ru-RU"/>
              <a:pPr>
                <a:defRPr/>
              </a:pPr>
              <a:t>‹#›</a:t>
            </a:fld>
            <a:endParaRPr lang="ru-RU" altLang="ru-RU"/>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dt" sz="half" idx="10"/>
          </p:nvPr>
        </p:nvSpPr>
        <p:spPr>
          <a:ln/>
        </p:spPr>
        <p:txBody>
          <a:bodyPr/>
          <a:lstStyle>
            <a:lvl1pPr>
              <a:defRPr/>
            </a:lvl1pPr>
          </a:lstStyle>
          <a:p>
            <a:pPr>
              <a:defRPr/>
            </a:pPr>
            <a:endParaRPr lang="ru-RU"/>
          </a:p>
        </p:txBody>
      </p:sp>
      <p:sp>
        <p:nvSpPr>
          <p:cNvPr id="5" name="Rectangle 8"/>
          <p:cNvSpPr>
            <a:spLocks noGrp="1" noChangeArrowheads="1"/>
          </p:cNvSpPr>
          <p:nvPr>
            <p:ph type="ftr" sz="quarter" idx="11"/>
          </p:nvPr>
        </p:nvSpPr>
        <p:spPr>
          <a:ln/>
        </p:spPr>
        <p:txBody>
          <a:bodyPr/>
          <a:lstStyle>
            <a:lvl1pPr>
              <a:defRPr/>
            </a:lvl1pPr>
          </a:lstStyle>
          <a:p>
            <a:pPr>
              <a:defRPr/>
            </a:pPr>
            <a:endParaRPr lang="ru-RU"/>
          </a:p>
        </p:txBody>
      </p:sp>
      <p:sp>
        <p:nvSpPr>
          <p:cNvPr id="6" name="Rectangle 9"/>
          <p:cNvSpPr>
            <a:spLocks noGrp="1" noChangeArrowheads="1"/>
          </p:cNvSpPr>
          <p:nvPr>
            <p:ph type="sldNum" sz="quarter" idx="12"/>
          </p:nvPr>
        </p:nvSpPr>
        <p:spPr>
          <a:ln/>
        </p:spPr>
        <p:txBody>
          <a:bodyPr/>
          <a:lstStyle>
            <a:lvl1pPr>
              <a:defRPr/>
            </a:lvl1pPr>
          </a:lstStyle>
          <a:p>
            <a:pPr>
              <a:defRPr/>
            </a:pPr>
            <a:fld id="{1F2588F9-8297-4C8E-A027-1BC171B4191F}" type="slidenum">
              <a:rPr lang="ru-RU" altLang="ru-RU"/>
              <a:pPr>
                <a:defRPr/>
              </a:pPr>
              <a:t>‹#›</a:t>
            </a:fld>
            <a:endParaRPr lang="ru-RU" altLang="ru-RU"/>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213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213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7"/>
          <p:cNvSpPr>
            <a:spLocks noGrp="1" noChangeArrowheads="1"/>
          </p:cNvSpPr>
          <p:nvPr>
            <p:ph type="dt" sz="half" idx="10"/>
          </p:nvPr>
        </p:nvSpPr>
        <p:spPr>
          <a:ln/>
        </p:spPr>
        <p:txBody>
          <a:bodyPr/>
          <a:lstStyle>
            <a:lvl1pPr>
              <a:defRPr/>
            </a:lvl1pPr>
          </a:lstStyle>
          <a:p>
            <a:pPr>
              <a:defRPr/>
            </a:pPr>
            <a:endParaRPr lang="ru-RU"/>
          </a:p>
        </p:txBody>
      </p:sp>
      <p:sp>
        <p:nvSpPr>
          <p:cNvPr id="5" name="Rectangle 8"/>
          <p:cNvSpPr>
            <a:spLocks noGrp="1" noChangeArrowheads="1"/>
          </p:cNvSpPr>
          <p:nvPr>
            <p:ph type="ftr" sz="quarter" idx="11"/>
          </p:nvPr>
        </p:nvSpPr>
        <p:spPr>
          <a:ln/>
        </p:spPr>
        <p:txBody>
          <a:bodyPr/>
          <a:lstStyle>
            <a:lvl1pPr>
              <a:defRPr/>
            </a:lvl1pPr>
          </a:lstStyle>
          <a:p>
            <a:pPr>
              <a:defRPr/>
            </a:pPr>
            <a:endParaRPr lang="ru-RU"/>
          </a:p>
        </p:txBody>
      </p:sp>
      <p:sp>
        <p:nvSpPr>
          <p:cNvPr id="6" name="Rectangle 9"/>
          <p:cNvSpPr>
            <a:spLocks noGrp="1" noChangeArrowheads="1"/>
          </p:cNvSpPr>
          <p:nvPr>
            <p:ph type="sldNum" sz="quarter" idx="12"/>
          </p:nvPr>
        </p:nvSpPr>
        <p:spPr>
          <a:ln/>
        </p:spPr>
        <p:txBody>
          <a:bodyPr/>
          <a:lstStyle>
            <a:lvl1pPr>
              <a:defRPr/>
            </a:lvl1pPr>
          </a:lstStyle>
          <a:p>
            <a:pPr>
              <a:defRPr/>
            </a:pPr>
            <a:fld id="{F024F968-97C6-443C-9D3D-522BAA07FA5B}" type="slidenum">
              <a:rPr lang="ru-RU" altLang="ru-RU"/>
              <a:pPr>
                <a:defRPr/>
              </a:pPr>
              <a:t>‹#›</a:t>
            </a:fld>
            <a:endParaRPr lang="ru-RU" alt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495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24300"/>
            <a:ext cx="4038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7"/>
          <p:cNvSpPr>
            <a:spLocks noGrp="1" noChangeArrowheads="1"/>
          </p:cNvSpPr>
          <p:nvPr>
            <p:ph type="dt" sz="half" idx="10"/>
          </p:nvPr>
        </p:nvSpPr>
        <p:spPr>
          <a:ln/>
        </p:spPr>
        <p:txBody>
          <a:bodyPr/>
          <a:lstStyle>
            <a:lvl1pPr>
              <a:defRPr/>
            </a:lvl1pPr>
          </a:lstStyle>
          <a:p>
            <a:pPr>
              <a:defRPr/>
            </a:pPr>
            <a:endParaRPr lang="ru-RU"/>
          </a:p>
        </p:txBody>
      </p:sp>
      <p:sp>
        <p:nvSpPr>
          <p:cNvPr id="7" name="Rectangle 8"/>
          <p:cNvSpPr>
            <a:spLocks noGrp="1" noChangeArrowheads="1"/>
          </p:cNvSpPr>
          <p:nvPr>
            <p:ph type="ftr" sz="quarter" idx="11"/>
          </p:nvPr>
        </p:nvSpPr>
        <p:spPr>
          <a:ln/>
        </p:spPr>
        <p:txBody>
          <a:bodyPr/>
          <a:lstStyle>
            <a:lvl1pPr>
              <a:defRPr/>
            </a:lvl1pPr>
          </a:lstStyle>
          <a:p>
            <a:pPr>
              <a:defRPr/>
            </a:pPr>
            <a:endParaRPr lang="ru-RU"/>
          </a:p>
        </p:txBody>
      </p:sp>
      <p:sp>
        <p:nvSpPr>
          <p:cNvPr id="8" name="Rectangle 9"/>
          <p:cNvSpPr>
            <a:spLocks noGrp="1" noChangeArrowheads="1"/>
          </p:cNvSpPr>
          <p:nvPr>
            <p:ph type="sldNum" sz="quarter" idx="12"/>
          </p:nvPr>
        </p:nvSpPr>
        <p:spPr>
          <a:ln/>
        </p:spPr>
        <p:txBody>
          <a:bodyPr/>
          <a:lstStyle>
            <a:lvl1pPr>
              <a:defRPr/>
            </a:lvl1pPr>
          </a:lstStyle>
          <a:p>
            <a:pPr>
              <a:defRPr/>
            </a:pPr>
            <a:fld id="{3B519D48-0C12-4F54-891C-8659AABE19BC}" type="slidenum">
              <a:rPr lang="ru-RU" altLang="ru-RU"/>
              <a:pPr>
                <a:defRPr/>
              </a:pPr>
              <a:t>‹#›</a:t>
            </a:fld>
            <a:endParaRPr lang="ru-RU" altLang="ru-R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AndTx" preserve="1">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457200" y="1600200"/>
            <a:ext cx="4038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57200" y="3924300"/>
            <a:ext cx="4038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4648200" y="1600200"/>
            <a:ext cx="4038600" cy="4495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7"/>
          <p:cNvSpPr>
            <a:spLocks noGrp="1" noChangeArrowheads="1"/>
          </p:cNvSpPr>
          <p:nvPr>
            <p:ph type="dt" sz="half" idx="10"/>
          </p:nvPr>
        </p:nvSpPr>
        <p:spPr>
          <a:ln/>
        </p:spPr>
        <p:txBody>
          <a:bodyPr/>
          <a:lstStyle>
            <a:lvl1pPr>
              <a:defRPr/>
            </a:lvl1pPr>
          </a:lstStyle>
          <a:p>
            <a:pPr>
              <a:defRPr/>
            </a:pPr>
            <a:endParaRPr lang="ru-RU"/>
          </a:p>
        </p:txBody>
      </p:sp>
      <p:sp>
        <p:nvSpPr>
          <p:cNvPr id="7" name="Rectangle 8"/>
          <p:cNvSpPr>
            <a:spLocks noGrp="1" noChangeArrowheads="1"/>
          </p:cNvSpPr>
          <p:nvPr>
            <p:ph type="ftr" sz="quarter" idx="11"/>
          </p:nvPr>
        </p:nvSpPr>
        <p:spPr>
          <a:ln/>
        </p:spPr>
        <p:txBody>
          <a:bodyPr/>
          <a:lstStyle>
            <a:lvl1pPr>
              <a:defRPr/>
            </a:lvl1pPr>
          </a:lstStyle>
          <a:p>
            <a:pPr>
              <a:defRPr/>
            </a:pPr>
            <a:endParaRPr lang="ru-RU"/>
          </a:p>
        </p:txBody>
      </p:sp>
      <p:sp>
        <p:nvSpPr>
          <p:cNvPr id="8" name="Rectangle 9"/>
          <p:cNvSpPr>
            <a:spLocks noGrp="1" noChangeArrowheads="1"/>
          </p:cNvSpPr>
          <p:nvPr>
            <p:ph type="sldNum" sz="quarter" idx="12"/>
          </p:nvPr>
        </p:nvSpPr>
        <p:spPr>
          <a:ln/>
        </p:spPr>
        <p:txBody>
          <a:bodyPr/>
          <a:lstStyle>
            <a:lvl1pPr>
              <a:defRPr/>
            </a:lvl1pPr>
          </a:lstStyle>
          <a:p>
            <a:pPr>
              <a:defRPr/>
            </a:pPr>
            <a:fld id="{14E3A459-2B22-4955-A5D3-AEDBC872C9BC}"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37EE2DC8-A0EC-49D0-A82B-E3365B2CCC2F}" type="datetimeFigureOut">
              <a:rPr lang="ru-RU"/>
              <a:pPr>
                <a:defRPr/>
              </a:pPr>
              <a:t>31.10.2018</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F1677C74-F0DF-4417-9C55-9A10B171464F}"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DE7E3DC9-587E-465D-B374-306C1FD16FAD}" type="datetimeFigureOut">
              <a:rPr lang="ru-RU"/>
              <a:pPr>
                <a:defRPr/>
              </a:pPr>
              <a:t>31.10.2018</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844C3B21-D075-40C5-BEB7-69CB643E54DA}"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EF378F2-2B4F-4DE3-8EE6-1C8239B205FA}" type="datetimeFigureOut">
              <a:rPr lang="ru-RU"/>
              <a:pPr>
                <a:defRPr/>
              </a:pPr>
              <a:t>31.10.2018</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6088BA9B-B22B-4D2B-B6D0-E89D7F4CFC5C}"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A5F93AF1-89C6-4719-9154-FE5890E449B9}" type="datetimeFigureOut">
              <a:rPr lang="ru-RU"/>
              <a:pPr>
                <a:defRPr/>
              </a:pPr>
              <a:t>31.10.2018</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703FDABB-0F5A-42C4-AE40-81C9665A589F}"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09599" y="609600"/>
            <a:ext cx="6347714"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D3D16AEB-29EE-497C-BC69-843EB2017452}" type="datetimeFigureOut">
              <a:rPr lang="ru-RU"/>
              <a:pPr>
                <a:defRPr/>
              </a:pPr>
              <a:t>31.10.2018</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34617413-96BA-497F-BF2E-FD7A563B58B9}"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Group 16"/>
          <p:cNvGrpSpPr>
            <a:grpSpLocks/>
          </p:cNvGrpSpPr>
          <p:nvPr/>
        </p:nvGrpSpPr>
        <p:grpSpPr bwMode="auto">
          <a:xfrm>
            <a:off x="-7938" y="-7938"/>
            <a:ext cx="9170988" cy="6873876"/>
            <a:chOff x="-8467" y="-8468"/>
            <a:chExt cx="9171317" cy="6874935"/>
          </a:xfrm>
        </p:grpSpPr>
        <p:cxnSp>
          <p:nvCxnSpPr>
            <p:cNvPr id="7" name="Straight Connector 6"/>
            <p:cNvCxnSpPr/>
            <p:nvPr/>
          </p:nvCxnSpPr>
          <p:spPr>
            <a:xfrm flipV="1">
              <a:off x="5130455" y="4175239"/>
              <a:ext cx="4022869" cy="2683288"/>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7043462" y="-529"/>
              <a:ext cx="1217656" cy="685905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9" name="Freeform 8"/>
            <p:cNvSpPr/>
            <p:nvPr/>
          </p:nvSpPr>
          <p:spPr>
            <a:xfrm>
              <a:off x="6892644" y="-529"/>
              <a:ext cx="2268619" cy="686699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9"/>
            <p:cNvSpPr/>
            <p:nvPr/>
          </p:nvSpPr>
          <p:spPr>
            <a:xfrm>
              <a:off x="7205393" y="-8468"/>
              <a:ext cx="1947932" cy="6866996"/>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6638634" y="3919613"/>
              <a:ext cx="2513103" cy="2938915"/>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7010123" y="-8468"/>
              <a:ext cx="2143202" cy="6866996"/>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8296044" y="-8468"/>
              <a:ext cx="857281" cy="6866996"/>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094425" y="-8468"/>
              <a:ext cx="1066838" cy="6866996"/>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69024" y="4894488"/>
              <a:ext cx="1093826" cy="1964040"/>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50000"/>
                <a:alpha val="7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467" y="4013290"/>
              <a:ext cx="457217" cy="285317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027" name="Title Placeholder 1"/>
          <p:cNvSpPr>
            <a:spLocks noGrp="1"/>
          </p:cNvSpPr>
          <p:nvPr>
            <p:ph type="title"/>
          </p:nvPr>
        </p:nvSpPr>
        <p:spPr bwMode="auto">
          <a:xfrm>
            <a:off x="609600" y="609600"/>
            <a:ext cx="6348413" cy="1320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заголовка</a:t>
            </a:r>
            <a:endParaRPr lang="en-US" smtClean="0"/>
          </a:p>
        </p:txBody>
      </p:sp>
      <p:sp>
        <p:nvSpPr>
          <p:cNvPr id="1028" name="Text Placeholder 2"/>
          <p:cNvSpPr>
            <a:spLocks noGrp="1"/>
          </p:cNvSpPr>
          <p:nvPr>
            <p:ph type="body" idx="1"/>
          </p:nvPr>
        </p:nvSpPr>
        <p:spPr bwMode="auto">
          <a:xfrm>
            <a:off x="609600" y="2160588"/>
            <a:ext cx="6348413" cy="3881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5405438" y="6042025"/>
            <a:ext cx="684212" cy="365125"/>
          </a:xfrm>
          <a:prstGeom prst="rect">
            <a:avLst/>
          </a:prstGeom>
        </p:spPr>
        <p:txBody>
          <a:bodyPr vert="horz" lIns="91440" tIns="45720" rIns="91440" bIns="45720" rtlCol="0" anchor="ctr"/>
          <a:lstStyle>
            <a:lvl1pPr algn="r" fontAlgn="auto">
              <a:spcBef>
                <a:spcPts val="0"/>
              </a:spcBef>
              <a:spcAft>
                <a:spcPts val="0"/>
              </a:spcAft>
              <a:defRPr sz="900">
                <a:solidFill>
                  <a:schemeClr val="tx1">
                    <a:tint val="75000"/>
                  </a:schemeClr>
                </a:solidFill>
                <a:latin typeface="+mn-lt"/>
              </a:defRPr>
            </a:lvl1pPr>
          </a:lstStyle>
          <a:p>
            <a:pPr>
              <a:defRPr/>
            </a:pPr>
            <a:fld id="{5CB147CC-CD12-47A3-9114-ADBD7807D7BF}" type="datetimeFigureOut">
              <a:rPr lang="ru-RU"/>
              <a:pPr>
                <a:defRPr/>
              </a:pPr>
              <a:t>31.10.2018</a:t>
            </a:fld>
            <a:endParaRPr lang="ru-RU"/>
          </a:p>
        </p:txBody>
      </p:sp>
      <p:sp>
        <p:nvSpPr>
          <p:cNvPr id="5" name="Footer Placeholder 4"/>
          <p:cNvSpPr>
            <a:spLocks noGrp="1"/>
          </p:cNvSpPr>
          <p:nvPr>
            <p:ph type="ftr" sz="quarter" idx="3"/>
          </p:nvPr>
        </p:nvSpPr>
        <p:spPr>
          <a:xfrm>
            <a:off x="609600" y="6042025"/>
            <a:ext cx="4622800" cy="365125"/>
          </a:xfrm>
          <a:prstGeom prst="rect">
            <a:avLst/>
          </a:prstGeom>
        </p:spPr>
        <p:txBody>
          <a:bodyPr vert="horz" lIns="91440" tIns="45720" rIns="91440" bIns="45720" rtlCol="0" anchor="ctr"/>
          <a:lstStyle>
            <a:lvl1pPr algn="l" fontAlgn="auto">
              <a:spcBef>
                <a:spcPts val="0"/>
              </a:spcBef>
              <a:spcAft>
                <a:spcPts val="0"/>
              </a:spcAft>
              <a:defRPr sz="900">
                <a:solidFill>
                  <a:schemeClr val="tx1">
                    <a:tint val="75000"/>
                  </a:schemeClr>
                </a:solidFill>
                <a:latin typeface="+mn-lt"/>
              </a:defRPr>
            </a:lvl1pPr>
          </a:lstStyle>
          <a:p>
            <a:pPr>
              <a:defRPr/>
            </a:pPr>
            <a:endParaRPr lang="ru-RU"/>
          </a:p>
        </p:txBody>
      </p:sp>
      <p:sp>
        <p:nvSpPr>
          <p:cNvPr id="6" name="Slide Number Placeholder 5"/>
          <p:cNvSpPr>
            <a:spLocks noGrp="1"/>
          </p:cNvSpPr>
          <p:nvPr>
            <p:ph type="sldNum" sz="quarter" idx="4"/>
          </p:nvPr>
        </p:nvSpPr>
        <p:spPr>
          <a:xfrm>
            <a:off x="6445250" y="6042025"/>
            <a:ext cx="512763" cy="365125"/>
          </a:xfrm>
          <a:prstGeom prst="rect">
            <a:avLst/>
          </a:prstGeom>
        </p:spPr>
        <p:txBody>
          <a:bodyPr vert="horz" lIns="91440" tIns="45720" rIns="91440" bIns="45720" rtlCol="0" anchor="ctr"/>
          <a:lstStyle>
            <a:lvl1pPr algn="r" fontAlgn="auto">
              <a:spcBef>
                <a:spcPts val="0"/>
              </a:spcBef>
              <a:spcAft>
                <a:spcPts val="0"/>
              </a:spcAft>
              <a:defRPr sz="900">
                <a:solidFill>
                  <a:schemeClr val="accent1">
                    <a:lumMod val="75000"/>
                  </a:schemeClr>
                </a:solidFill>
                <a:latin typeface="+mn-lt"/>
              </a:defRPr>
            </a:lvl1pPr>
          </a:lstStyle>
          <a:p>
            <a:pPr>
              <a:defRPr/>
            </a:pPr>
            <a:fld id="{3C65C450-133A-4BF2-8416-82A81317F84C}"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89" r:id="rId1"/>
    <p:sldLayoutId id="2147483864" r:id="rId2"/>
    <p:sldLayoutId id="2147483863" r:id="rId3"/>
    <p:sldLayoutId id="2147483862" r:id="rId4"/>
    <p:sldLayoutId id="2147483861" r:id="rId5"/>
    <p:sldLayoutId id="2147483860" r:id="rId6"/>
    <p:sldLayoutId id="2147483859" r:id="rId7"/>
    <p:sldLayoutId id="2147483858" r:id="rId8"/>
    <p:sldLayoutId id="2147483857" r:id="rId9"/>
    <p:sldLayoutId id="2147483856" r:id="rId10"/>
    <p:sldLayoutId id="2147483890" r:id="rId11"/>
    <p:sldLayoutId id="2147483855" r:id="rId12"/>
    <p:sldLayoutId id="2147483891" r:id="rId13"/>
    <p:sldLayoutId id="2147483854" r:id="rId14"/>
    <p:sldLayoutId id="2147483853" r:id="rId15"/>
    <p:sldLayoutId id="2147483852" r:id="rId16"/>
    <p:sldLayoutId id="2147483892" r:id="rId17"/>
    <p:sldLayoutId id="2147483893" r:id="rId18"/>
    <p:sldLayoutId id="2147483894" r:id="rId19"/>
  </p:sldLayoutIdLst>
  <p:txStyles>
    <p:titleStyle>
      <a:lvl1pPr algn="l" defTabSz="457200" rtl="0" eaLnBrk="0" fontAlgn="base" hangingPunct="0">
        <a:spcBef>
          <a:spcPct val="0"/>
        </a:spcBef>
        <a:spcAft>
          <a:spcPct val="0"/>
        </a:spcAft>
        <a:defRPr sz="3600" kern="1200">
          <a:solidFill>
            <a:srgbClr val="EB3D9F"/>
          </a:solidFill>
          <a:latin typeface="+mj-lt"/>
          <a:ea typeface="+mj-ea"/>
          <a:cs typeface="+mj-cs"/>
        </a:defRPr>
      </a:lvl1pPr>
      <a:lvl2pPr algn="l" defTabSz="457200" rtl="0" eaLnBrk="0" fontAlgn="base" hangingPunct="0">
        <a:spcBef>
          <a:spcPct val="0"/>
        </a:spcBef>
        <a:spcAft>
          <a:spcPct val="0"/>
        </a:spcAft>
        <a:defRPr sz="3600">
          <a:solidFill>
            <a:srgbClr val="EB3D9F"/>
          </a:solidFill>
          <a:latin typeface="Trebuchet MS" pitchFamily="34" charset="0"/>
        </a:defRPr>
      </a:lvl2pPr>
      <a:lvl3pPr algn="l" defTabSz="457200" rtl="0" eaLnBrk="0" fontAlgn="base" hangingPunct="0">
        <a:spcBef>
          <a:spcPct val="0"/>
        </a:spcBef>
        <a:spcAft>
          <a:spcPct val="0"/>
        </a:spcAft>
        <a:defRPr sz="3600">
          <a:solidFill>
            <a:srgbClr val="EB3D9F"/>
          </a:solidFill>
          <a:latin typeface="Trebuchet MS" pitchFamily="34" charset="0"/>
        </a:defRPr>
      </a:lvl3pPr>
      <a:lvl4pPr algn="l" defTabSz="457200" rtl="0" eaLnBrk="0" fontAlgn="base" hangingPunct="0">
        <a:spcBef>
          <a:spcPct val="0"/>
        </a:spcBef>
        <a:spcAft>
          <a:spcPct val="0"/>
        </a:spcAft>
        <a:defRPr sz="3600">
          <a:solidFill>
            <a:srgbClr val="EB3D9F"/>
          </a:solidFill>
          <a:latin typeface="Trebuchet MS" pitchFamily="34" charset="0"/>
        </a:defRPr>
      </a:lvl4pPr>
      <a:lvl5pPr algn="l" defTabSz="457200" rtl="0" eaLnBrk="0" fontAlgn="base" hangingPunct="0">
        <a:spcBef>
          <a:spcPct val="0"/>
        </a:spcBef>
        <a:spcAft>
          <a:spcPct val="0"/>
        </a:spcAft>
        <a:defRPr sz="3600">
          <a:solidFill>
            <a:srgbClr val="EB3D9F"/>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rgbClr val="EB3D9F"/>
        </a:buClr>
        <a:buSzPct val="80000"/>
        <a:buFont typeface="Wingdings 3"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rgbClr val="EB3D9F"/>
        </a:buClr>
        <a:buSzPct val="80000"/>
        <a:buFont typeface="Wingdings 3"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rgbClr val="EB3D9F"/>
        </a:buClr>
        <a:buSzPct val="80000"/>
        <a:buFont typeface="Wingdings 3"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rgbClr val="EB3D9F"/>
        </a:buClr>
        <a:buSzPct val="80000"/>
        <a:buFont typeface="Wingdings 3"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rgbClr val="EB3D9F"/>
        </a:buClr>
        <a:buSzPct val="80000"/>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1506" name="Group 2"/>
          <p:cNvGrpSpPr>
            <a:grpSpLocks/>
          </p:cNvGrpSpPr>
          <p:nvPr/>
        </p:nvGrpSpPr>
        <p:grpSpPr bwMode="auto">
          <a:xfrm>
            <a:off x="0" y="0"/>
            <a:ext cx="7242175" cy="1981200"/>
            <a:chOff x="0" y="0"/>
            <a:chExt cx="4562" cy="1248"/>
          </a:xfrm>
        </p:grpSpPr>
        <p:sp>
          <p:nvSpPr>
            <p:cNvPr id="75779" name="Freeform 3"/>
            <p:cNvSpPr>
              <a:spLocks/>
            </p:cNvSpPr>
            <p:nvPr/>
          </p:nvSpPr>
          <p:spPr bwMode="hidden">
            <a:xfrm>
              <a:off x="0" y="583"/>
              <a:ext cx="4487" cy="665"/>
            </a:xfrm>
            <a:custGeom>
              <a:avLst/>
              <a:gdLst/>
              <a:ahLst/>
              <a:cxnLst>
                <a:cxn ang="0">
                  <a:pos x="4800" y="299"/>
                </a:cxn>
                <a:cxn ang="0">
                  <a:pos x="0" y="665"/>
                </a:cxn>
                <a:cxn ang="0">
                  <a:pos x="0" y="0"/>
                </a:cxn>
                <a:cxn ang="0">
                  <a:pos x="4806" y="1"/>
                </a:cxn>
                <a:cxn ang="0">
                  <a:pos x="4800" y="153"/>
                </a:cxn>
                <a:cxn ang="0">
                  <a:pos x="4800" y="299"/>
                </a:cxn>
              </a:cxnLst>
              <a:rect l="0" t="0" r="r" b="b"/>
              <a:pathLst>
                <a:path w="4806" h="665">
                  <a:moveTo>
                    <a:pt x="4800" y="299"/>
                  </a:moveTo>
                  <a:lnTo>
                    <a:pt x="0" y="665"/>
                  </a:lnTo>
                  <a:lnTo>
                    <a:pt x="0" y="0"/>
                  </a:lnTo>
                  <a:lnTo>
                    <a:pt x="4806" y="1"/>
                  </a:lnTo>
                  <a:lnTo>
                    <a:pt x="4800" y="153"/>
                  </a:lnTo>
                  <a:lnTo>
                    <a:pt x="4800" y="299"/>
                  </a:lnTo>
                  <a:close/>
                </a:path>
              </a:pathLst>
            </a:custGeom>
            <a:gradFill rotWithShape="1">
              <a:gsLst>
                <a:gs pos="0">
                  <a:schemeClr val="bg1">
                    <a:gamma/>
                    <a:shade val="94118"/>
                    <a:invGamma/>
                  </a:schemeClr>
                </a:gs>
                <a:gs pos="100000">
                  <a:schemeClr val="bg1"/>
                </a:gs>
              </a:gsLst>
              <a:lin ang="0" scaled="1"/>
            </a:gradFill>
            <a:ln w="9525">
              <a:noFill/>
              <a:round/>
              <a:headEnd/>
              <a:tailEnd/>
            </a:ln>
          </p:spPr>
          <p:txBody>
            <a:bodyPr/>
            <a:lstStyle/>
            <a:p>
              <a:pPr>
                <a:defRPr/>
              </a:pPr>
              <a:endParaRPr lang="ru-RU">
                <a:solidFill>
                  <a:srgbClr val="FFFFFF"/>
                </a:solidFill>
                <a:latin typeface="Tahoma" panose="020B0604030504040204" pitchFamily="34" charset="0"/>
              </a:endParaRPr>
            </a:p>
          </p:txBody>
        </p:sp>
        <p:sp>
          <p:nvSpPr>
            <p:cNvPr id="1033" name="Freeform 4"/>
            <p:cNvSpPr>
              <a:spLocks/>
            </p:cNvSpPr>
            <p:nvPr/>
          </p:nvSpPr>
          <p:spPr bwMode="hidden">
            <a:xfrm>
              <a:off x="0" y="0"/>
              <a:ext cx="4562" cy="1199"/>
            </a:xfrm>
            <a:custGeom>
              <a:avLst/>
              <a:gdLst>
                <a:gd name="T0" fmla="*/ 4560 w 4562"/>
                <a:gd name="T1" fmla="*/ 932 h 1199"/>
                <a:gd name="T2" fmla="*/ 0 w 4562"/>
                <a:gd name="T3" fmla="*/ 1199 h 1199"/>
                <a:gd name="T4" fmla="*/ 0 w 4562"/>
                <a:gd name="T5" fmla="*/ 0 h 1199"/>
                <a:gd name="T6" fmla="*/ 4562 w 4562"/>
                <a:gd name="T7" fmla="*/ 0 h 1199"/>
                <a:gd name="T8" fmla="*/ 4560 w 4562"/>
                <a:gd name="T9" fmla="*/ 932 h 1199"/>
                <a:gd name="T10" fmla="*/ 4560 w 4562"/>
                <a:gd name="T11" fmla="*/ 932 h 11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2" h="1199">
                  <a:moveTo>
                    <a:pt x="4560" y="932"/>
                  </a:moveTo>
                  <a:lnTo>
                    <a:pt x="0" y="1199"/>
                  </a:lnTo>
                  <a:lnTo>
                    <a:pt x="0" y="0"/>
                  </a:lnTo>
                  <a:lnTo>
                    <a:pt x="4562" y="0"/>
                  </a:lnTo>
                  <a:lnTo>
                    <a:pt x="4560" y="932"/>
                  </a:lnTo>
                  <a:close/>
                </a:path>
              </a:pathLst>
            </a:custGeom>
            <a:gradFill rotWithShape="0">
              <a:gsLst>
                <a:gs pos="0">
                  <a:schemeClr val="bg2"/>
                </a:gs>
                <a:gs pos="100000">
                  <a:schemeClr val="bg1"/>
                </a:gs>
              </a:gsLst>
              <a:lin ang="0" scaled="1"/>
            </a:gradFill>
            <a:ln>
              <a:noFill/>
            </a:ln>
            <a:extLst>
              <a:ext uri="{91240B29-F687-4F45-9708-019B960494DF}"/>
            </a:extLst>
          </p:spPr>
          <p:txBody>
            <a:bodyPr/>
            <a:lstStyle/>
            <a:p>
              <a:pPr>
                <a:defRPr/>
              </a:pPr>
              <a:endParaRPr lang="ru-RU">
                <a:solidFill>
                  <a:srgbClr val="FFFFFF"/>
                </a:solidFill>
                <a:latin typeface="Tahoma" panose="020B0604030504040204" pitchFamily="34" charset="0"/>
              </a:endParaRPr>
            </a:p>
          </p:txBody>
        </p:sp>
      </p:grpSp>
      <p:sp>
        <p:nvSpPr>
          <p:cNvPr id="75781" name="Rectangle 5"/>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75782" name="Rectangle 6"/>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75783" name="Rectangle 7"/>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solidFill>
                  <a:srgbClr val="FFFFFF"/>
                </a:solidFill>
                <a:effectLst>
                  <a:outerShdw blurRad="38100" dist="38100" dir="2700000" algn="tl">
                    <a:srgbClr val="000000"/>
                  </a:outerShdw>
                </a:effectLst>
                <a:latin typeface="Tahoma" panose="020B0604030504040204" pitchFamily="34" charset="0"/>
              </a:defRPr>
            </a:lvl1pPr>
          </a:lstStyle>
          <a:p>
            <a:pPr>
              <a:defRPr/>
            </a:pPr>
            <a:endParaRPr lang="ru-RU"/>
          </a:p>
        </p:txBody>
      </p:sp>
      <p:sp>
        <p:nvSpPr>
          <p:cNvPr id="75784" name="Rectangle 8"/>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FFFFFF"/>
                </a:solidFill>
                <a:effectLst>
                  <a:outerShdw blurRad="38100" dist="38100" dir="2700000" algn="tl">
                    <a:srgbClr val="000000"/>
                  </a:outerShdw>
                </a:effectLst>
                <a:latin typeface="Tahoma" panose="020B0604030504040204" pitchFamily="34" charset="0"/>
              </a:defRPr>
            </a:lvl1pPr>
          </a:lstStyle>
          <a:p>
            <a:pPr>
              <a:defRPr/>
            </a:pPr>
            <a:endParaRPr lang="ru-RU"/>
          </a:p>
        </p:txBody>
      </p:sp>
      <p:sp>
        <p:nvSpPr>
          <p:cNvPr id="75785" name="Rectangle 9"/>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rgbClr val="FFFFFF"/>
                </a:solidFill>
                <a:effectLst>
                  <a:outerShdw blurRad="38100" dist="38100" dir="2700000" algn="tl">
                    <a:srgbClr val="000000"/>
                  </a:outerShdw>
                </a:effectLst>
                <a:latin typeface="Tahoma" panose="020B0604030504040204" pitchFamily="34" charset="0"/>
              </a:defRPr>
            </a:lvl1pPr>
          </a:lstStyle>
          <a:p>
            <a:pPr>
              <a:defRPr/>
            </a:pPr>
            <a:fld id="{16D0682D-DAAA-48C7-ADAD-0B9B05B07032}" type="slidenum">
              <a:rPr lang="ru-RU" altLang="ru-RU"/>
              <a:pPr>
                <a:defRPr/>
              </a:pPr>
              <a:t>‹#›</a:t>
            </a:fld>
            <a:endParaRPr lang="ru-RU" altLang="ru-RU"/>
          </a:p>
        </p:txBody>
      </p:sp>
    </p:spTree>
  </p:cSld>
  <p:clrMap bg1="dk2" tx1="lt1" bg2="dk1" tx2="lt2" accent1="accent1" accent2="accent2" accent3="accent3" accent4="accent4" accent5="accent5" accent6="accent6" hlink="hlink" folHlink="folHlink"/>
  <p:sldLayoutIdLst>
    <p:sldLayoutId id="2147483895" r:id="rId1"/>
    <p:sldLayoutId id="2147483876" r:id="rId2"/>
    <p:sldLayoutId id="2147483875" r:id="rId3"/>
    <p:sldLayoutId id="2147483874" r:id="rId4"/>
    <p:sldLayoutId id="2147483873" r:id="rId5"/>
    <p:sldLayoutId id="2147483872" r:id="rId6"/>
    <p:sldLayoutId id="2147483871" r:id="rId7"/>
    <p:sldLayoutId id="2147483870" r:id="rId8"/>
    <p:sldLayoutId id="2147483869" r:id="rId9"/>
    <p:sldLayoutId id="2147483868" r:id="rId10"/>
    <p:sldLayoutId id="2147483867" r:id="rId11"/>
    <p:sldLayoutId id="2147483866" r:id="rId12"/>
    <p:sldLayoutId id="2147483865" r:id="rId1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5842" name="Group 2"/>
          <p:cNvGrpSpPr>
            <a:grpSpLocks/>
          </p:cNvGrpSpPr>
          <p:nvPr/>
        </p:nvGrpSpPr>
        <p:grpSpPr bwMode="auto">
          <a:xfrm>
            <a:off x="0" y="0"/>
            <a:ext cx="7242175" cy="1981200"/>
            <a:chOff x="0" y="0"/>
            <a:chExt cx="4562" cy="1248"/>
          </a:xfrm>
        </p:grpSpPr>
        <p:sp>
          <p:nvSpPr>
            <p:cNvPr id="75779" name="Freeform 3"/>
            <p:cNvSpPr>
              <a:spLocks/>
            </p:cNvSpPr>
            <p:nvPr/>
          </p:nvSpPr>
          <p:spPr bwMode="hidden">
            <a:xfrm>
              <a:off x="0" y="583"/>
              <a:ext cx="4487" cy="665"/>
            </a:xfrm>
            <a:custGeom>
              <a:avLst/>
              <a:gdLst/>
              <a:ahLst/>
              <a:cxnLst>
                <a:cxn ang="0">
                  <a:pos x="4800" y="299"/>
                </a:cxn>
                <a:cxn ang="0">
                  <a:pos x="0" y="665"/>
                </a:cxn>
                <a:cxn ang="0">
                  <a:pos x="0" y="0"/>
                </a:cxn>
                <a:cxn ang="0">
                  <a:pos x="4806" y="1"/>
                </a:cxn>
                <a:cxn ang="0">
                  <a:pos x="4800" y="153"/>
                </a:cxn>
                <a:cxn ang="0">
                  <a:pos x="4800" y="299"/>
                </a:cxn>
              </a:cxnLst>
              <a:rect l="0" t="0" r="r" b="b"/>
              <a:pathLst>
                <a:path w="4806" h="665">
                  <a:moveTo>
                    <a:pt x="4800" y="299"/>
                  </a:moveTo>
                  <a:lnTo>
                    <a:pt x="0" y="665"/>
                  </a:lnTo>
                  <a:lnTo>
                    <a:pt x="0" y="0"/>
                  </a:lnTo>
                  <a:lnTo>
                    <a:pt x="4806" y="1"/>
                  </a:lnTo>
                  <a:lnTo>
                    <a:pt x="4800" y="153"/>
                  </a:lnTo>
                  <a:lnTo>
                    <a:pt x="4800" y="299"/>
                  </a:lnTo>
                  <a:close/>
                </a:path>
              </a:pathLst>
            </a:custGeom>
            <a:gradFill rotWithShape="1">
              <a:gsLst>
                <a:gs pos="0">
                  <a:schemeClr val="bg1">
                    <a:gamma/>
                    <a:shade val="94118"/>
                    <a:invGamma/>
                  </a:schemeClr>
                </a:gs>
                <a:gs pos="100000">
                  <a:schemeClr val="bg1"/>
                </a:gs>
              </a:gsLst>
              <a:lin ang="0" scaled="1"/>
            </a:gradFill>
            <a:ln w="9525">
              <a:noFill/>
              <a:round/>
              <a:headEnd/>
              <a:tailEnd/>
            </a:ln>
          </p:spPr>
          <p:txBody>
            <a:bodyPr/>
            <a:lstStyle/>
            <a:p>
              <a:pPr>
                <a:defRPr/>
              </a:pPr>
              <a:endParaRPr lang="ru-RU">
                <a:solidFill>
                  <a:srgbClr val="FFFFFF"/>
                </a:solidFill>
                <a:latin typeface="Tahoma" panose="020B0604030504040204" pitchFamily="34" charset="0"/>
              </a:endParaRPr>
            </a:p>
          </p:txBody>
        </p:sp>
        <p:sp>
          <p:nvSpPr>
            <p:cNvPr id="1033" name="Freeform 4"/>
            <p:cNvSpPr>
              <a:spLocks/>
            </p:cNvSpPr>
            <p:nvPr/>
          </p:nvSpPr>
          <p:spPr bwMode="hidden">
            <a:xfrm>
              <a:off x="0" y="0"/>
              <a:ext cx="4562" cy="1199"/>
            </a:xfrm>
            <a:custGeom>
              <a:avLst/>
              <a:gdLst>
                <a:gd name="T0" fmla="*/ 4560 w 4562"/>
                <a:gd name="T1" fmla="*/ 932 h 1199"/>
                <a:gd name="T2" fmla="*/ 0 w 4562"/>
                <a:gd name="T3" fmla="*/ 1199 h 1199"/>
                <a:gd name="T4" fmla="*/ 0 w 4562"/>
                <a:gd name="T5" fmla="*/ 0 h 1199"/>
                <a:gd name="T6" fmla="*/ 4562 w 4562"/>
                <a:gd name="T7" fmla="*/ 0 h 1199"/>
                <a:gd name="T8" fmla="*/ 4560 w 4562"/>
                <a:gd name="T9" fmla="*/ 932 h 1199"/>
                <a:gd name="T10" fmla="*/ 4560 w 4562"/>
                <a:gd name="T11" fmla="*/ 932 h 11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2" h="1199">
                  <a:moveTo>
                    <a:pt x="4560" y="932"/>
                  </a:moveTo>
                  <a:lnTo>
                    <a:pt x="0" y="1199"/>
                  </a:lnTo>
                  <a:lnTo>
                    <a:pt x="0" y="0"/>
                  </a:lnTo>
                  <a:lnTo>
                    <a:pt x="4562" y="0"/>
                  </a:lnTo>
                  <a:lnTo>
                    <a:pt x="4560" y="932"/>
                  </a:lnTo>
                  <a:close/>
                </a:path>
              </a:pathLst>
            </a:custGeom>
            <a:gradFill rotWithShape="0">
              <a:gsLst>
                <a:gs pos="0">
                  <a:schemeClr val="bg2"/>
                </a:gs>
                <a:gs pos="100000">
                  <a:schemeClr val="bg1"/>
                </a:gs>
              </a:gsLst>
              <a:lin ang="0" scaled="1"/>
            </a:gradFill>
            <a:ln>
              <a:noFill/>
            </a:ln>
            <a:extLst>
              <a:ext uri="{91240B29-F687-4F45-9708-019B960494DF}"/>
            </a:extLst>
          </p:spPr>
          <p:txBody>
            <a:bodyPr/>
            <a:lstStyle/>
            <a:p>
              <a:pPr>
                <a:defRPr/>
              </a:pPr>
              <a:endParaRPr lang="ru-RU">
                <a:solidFill>
                  <a:srgbClr val="FFFFFF"/>
                </a:solidFill>
                <a:latin typeface="Tahoma" panose="020B0604030504040204" pitchFamily="34" charset="0"/>
              </a:endParaRPr>
            </a:p>
          </p:txBody>
        </p:sp>
      </p:grpSp>
      <p:sp>
        <p:nvSpPr>
          <p:cNvPr id="75781" name="Rectangle 5"/>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75782" name="Rectangle 6"/>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75783" name="Rectangle 7"/>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solidFill>
                  <a:srgbClr val="FFFFFF"/>
                </a:solidFill>
                <a:effectLst>
                  <a:outerShdw blurRad="38100" dist="38100" dir="2700000" algn="tl">
                    <a:srgbClr val="000000"/>
                  </a:outerShdw>
                </a:effectLst>
                <a:latin typeface="Tahoma" panose="020B0604030504040204" pitchFamily="34" charset="0"/>
              </a:defRPr>
            </a:lvl1pPr>
          </a:lstStyle>
          <a:p>
            <a:pPr>
              <a:defRPr/>
            </a:pPr>
            <a:endParaRPr lang="ru-RU"/>
          </a:p>
        </p:txBody>
      </p:sp>
      <p:sp>
        <p:nvSpPr>
          <p:cNvPr id="75784" name="Rectangle 8"/>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FFFFFF"/>
                </a:solidFill>
                <a:effectLst>
                  <a:outerShdw blurRad="38100" dist="38100" dir="2700000" algn="tl">
                    <a:srgbClr val="000000"/>
                  </a:outerShdw>
                </a:effectLst>
                <a:latin typeface="Tahoma" panose="020B0604030504040204" pitchFamily="34" charset="0"/>
              </a:defRPr>
            </a:lvl1pPr>
          </a:lstStyle>
          <a:p>
            <a:pPr>
              <a:defRPr/>
            </a:pPr>
            <a:endParaRPr lang="ru-RU"/>
          </a:p>
        </p:txBody>
      </p:sp>
      <p:sp>
        <p:nvSpPr>
          <p:cNvPr id="75785" name="Rectangle 9"/>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rgbClr val="FFFFFF"/>
                </a:solidFill>
                <a:effectLst>
                  <a:outerShdw blurRad="38100" dist="38100" dir="2700000" algn="tl">
                    <a:srgbClr val="000000"/>
                  </a:outerShdw>
                </a:effectLst>
                <a:latin typeface="Tahoma" panose="020B0604030504040204" pitchFamily="34" charset="0"/>
              </a:defRPr>
            </a:lvl1pPr>
          </a:lstStyle>
          <a:p>
            <a:pPr>
              <a:defRPr/>
            </a:pPr>
            <a:fld id="{5E8CE94C-204D-4E4E-B206-4824EA285234}" type="slidenum">
              <a:rPr lang="ru-RU" altLang="ru-RU"/>
              <a:pPr>
                <a:defRPr/>
              </a:pPr>
              <a:t>‹#›</a:t>
            </a:fld>
            <a:endParaRPr lang="ru-RU" altLang="ru-RU"/>
          </a:p>
        </p:txBody>
      </p:sp>
    </p:spTree>
  </p:cSld>
  <p:clrMap bg1="dk2" tx1="lt1" bg2="dk1" tx2="lt2" accent1="accent1" accent2="accent2" accent3="accent3" accent4="accent4" accent5="accent5" accent6="accent6" hlink="hlink" folHlink="folHlink"/>
  <p:sldLayoutIdLst>
    <p:sldLayoutId id="2147483896" r:id="rId1"/>
    <p:sldLayoutId id="2147483888" r:id="rId2"/>
    <p:sldLayoutId id="2147483887" r:id="rId3"/>
    <p:sldLayoutId id="2147483886" r:id="rId4"/>
    <p:sldLayoutId id="2147483885" r:id="rId5"/>
    <p:sldLayoutId id="2147483884" r:id="rId6"/>
    <p:sldLayoutId id="2147483883" r:id="rId7"/>
    <p:sldLayoutId id="2147483882" r:id="rId8"/>
    <p:sldLayoutId id="2147483881" r:id="rId9"/>
    <p:sldLayoutId id="2147483880" r:id="rId10"/>
    <p:sldLayoutId id="2147483879" r:id="rId11"/>
    <p:sldLayoutId id="2147483878" r:id="rId12"/>
    <p:sldLayoutId id="2147483877" r:id="rId1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7.xml"/><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gif"/><Relationship Id="rId5" Type="http://schemas.openxmlformats.org/officeDocument/2006/relationships/image" Target="../media/image8.jpeg"/><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17.jpeg"/><Relationship Id="rId11" Type="http://schemas.openxmlformats.org/officeDocument/2006/relationships/image" Target="../media/image22.png"/><Relationship Id="rId5" Type="http://schemas.openxmlformats.org/officeDocument/2006/relationships/image" Target="../media/image16.jpeg"/><Relationship Id="rId10" Type="http://schemas.openxmlformats.org/officeDocument/2006/relationships/image" Target="../media/image21.png"/><Relationship Id="rId4" Type="http://schemas.openxmlformats.org/officeDocument/2006/relationships/image" Target="../media/image15.jpeg"/><Relationship Id="rId9"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7.xml"/><Relationship Id="rId1" Type="http://schemas.openxmlformats.org/officeDocument/2006/relationships/audio" Target="file:///C:\Documents%20and%20Settings\&#1057;&#1054;&#1064;.C_6RAC7FHK\&#1052;&#1086;&#1080;%20&#1076;&#1086;&#1082;&#1091;&#1084;&#1077;&#1085;&#1090;&#1099;\&#1052;&#1086;&#1103;%20&#1084;&#1091;&#1079;&#1099;&#1082;&#1072;\Music\&#1087;&#1090;&#1080;&#1094;&#1099;.wma" TargetMode="Externa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8.png"/></Relationships>
</file>

<file path=ppt/slides/_rels/slide1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6.png"/><Relationship Id="rId3" Type="http://schemas.openxmlformats.org/officeDocument/2006/relationships/image" Target="../media/image43.png"/><Relationship Id="rId7" Type="http://schemas.openxmlformats.org/officeDocument/2006/relationships/image" Target="../media/image33.png"/><Relationship Id="rId12" Type="http://schemas.openxmlformats.org/officeDocument/2006/relationships/image" Target="../media/image37.png"/><Relationship Id="rId2" Type="http://schemas.openxmlformats.org/officeDocument/2006/relationships/notesSlide" Target="../notesSlides/notesSlide11.xml"/><Relationship Id="rId16"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45.png"/><Relationship Id="rId11" Type="http://schemas.openxmlformats.org/officeDocument/2006/relationships/image" Target="../media/image36.png"/><Relationship Id="rId5" Type="http://schemas.openxmlformats.org/officeDocument/2006/relationships/image" Target="../media/image32.png"/><Relationship Id="rId15" Type="http://schemas.openxmlformats.org/officeDocument/2006/relationships/image" Target="../media/image48.png"/><Relationship Id="rId10" Type="http://schemas.openxmlformats.org/officeDocument/2006/relationships/image" Target="../media/image35.png"/><Relationship Id="rId4" Type="http://schemas.openxmlformats.org/officeDocument/2006/relationships/image" Target="../media/image44.png"/><Relationship Id="rId9" Type="http://schemas.openxmlformats.org/officeDocument/2006/relationships/image" Target="../media/image34.png"/><Relationship Id="rId14" Type="http://schemas.openxmlformats.org/officeDocument/2006/relationships/image" Target="../media/image4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www.nrk.cross-ipk.ru/body/pie-5/6/redbook/er_pink.htm" TargetMode="External"/><Relationship Id="rId1" Type="http://schemas.openxmlformats.org/officeDocument/2006/relationships/slideLayout" Target="../slideLayouts/slideLayout19.xml"/><Relationship Id="rId5" Type="http://schemas.openxmlformats.org/officeDocument/2006/relationships/image" Target="http://www.nrk.cross-ipk.ru/body/pie-5/6/redbook/&#1082;&#1072;&#1088;&#1090;&#1080;&#1085;&#1082;&#1080;/Orchis_militaris.jpg" TargetMode="External"/><Relationship Id="rId4" Type="http://schemas.openxmlformats.org/officeDocument/2006/relationships/image" Target="../media/image5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Заголовок 1"/>
          <p:cNvSpPr>
            <a:spLocks noGrp="1"/>
          </p:cNvSpPr>
          <p:nvPr>
            <p:ph type="title"/>
          </p:nvPr>
        </p:nvSpPr>
        <p:spPr/>
        <p:txBody>
          <a:bodyPr/>
          <a:lstStyle/>
          <a:p>
            <a:pPr eaLnBrk="1" hangingPunct="1"/>
            <a:r>
              <a:rPr lang="ru-RU" smtClean="0">
                <a:solidFill>
                  <a:schemeClr val="tx1"/>
                </a:solidFill>
              </a:rPr>
              <a:t>Вставьте пропущенные буквы:</a:t>
            </a:r>
          </a:p>
        </p:txBody>
      </p:sp>
      <p:sp>
        <p:nvSpPr>
          <p:cNvPr id="52226" name="Содержимое 2"/>
          <p:cNvSpPr>
            <a:spLocks noGrp="1"/>
          </p:cNvSpPr>
          <p:nvPr>
            <p:ph idx="1"/>
          </p:nvPr>
        </p:nvSpPr>
        <p:spPr>
          <a:xfrm>
            <a:off x="1331913" y="1930400"/>
            <a:ext cx="7354887" cy="4378325"/>
          </a:xfrm>
        </p:spPr>
        <p:txBody>
          <a:bodyPr/>
          <a:lstStyle/>
          <a:p>
            <a:pPr eaLnBrk="1" hangingPunct="1"/>
            <a:r>
              <a:rPr lang="ru-RU" sz="3200" smtClean="0"/>
              <a:t>Размен..жение</a:t>
            </a:r>
          </a:p>
          <a:p>
            <a:pPr eaLnBrk="1" hangingPunct="1"/>
            <a:r>
              <a:rPr lang="ru-RU" sz="3200" smtClean="0"/>
              <a:t>Бе..полое</a:t>
            </a:r>
          </a:p>
          <a:p>
            <a:pPr eaLnBrk="1" hangingPunct="1"/>
            <a:r>
              <a:rPr lang="ru-RU" sz="3200" smtClean="0"/>
              <a:t>П..л..вое</a:t>
            </a:r>
          </a:p>
          <a:p>
            <a:pPr eaLnBrk="1" hangingPunct="1"/>
            <a:r>
              <a:rPr lang="ru-RU" sz="3200" smtClean="0"/>
              <a:t>В..г..тативное</a:t>
            </a:r>
          </a:p>
          <a:p>
            <a:pPr eaLnBrk="1" hangingPunct="1"/>
            <a:r>
              <a:rPr lang="ru-RU" sz="3200" smtClean="0"/>
              <a:t>Яйц..клетка</a:t>
            </a:r>
          </a:p>
          <a:p>
            <a:pPr eaLnBrk="1" hangingPunct="1"/>
            <a:r>
              <a:rPr lang="ru-RU" sz="3200" smtClean="0"/>
              <a:t>Сперм..т..зои..</a:t>
            </a:r>
          </a:p>
          <a:p>
            <a:pPr eaLnBrk="1" hangingPunct="1"/>
            <a:r>
              <a:rPr lang="ru-RU" sz="3200" smtClean="0"/>
              <a:t>…плод..творение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цветок-(фиол)"/>
          <p:cNvPicPr>
            <a:picLocks noChangeAspect="1" noChangeArrowheads="1"/>
          </p:cNvPicPr>
          <p:nvPr/>
        </p:nvPicPr>
        <p:blipFill>
          <a:blip r:embed="rId3"/>
          <a:srcRect/>
          <a:stretch>
            <a:fillRect/>
          </a:stretch>
        </p:blipFill>
        <p:spPr bwMode="auto">
          <a:xfrm>
            <a:off x="6748463" y="4503738"/>
            <a:ext cx="2144712" cy="1804987"/>
          </a:xfrm>
          <a:prstGeom prst="rect">
            <a:avLst/>
          </a:prstGeom>
          <a:noFill/>
          <a:ln w="9525">
            <a:noFill/>
            <a:miter lim="800000"/>
            <a:headEnd/>
            <a:tailEnd/>
          </a:ln>
        </p:spPr>
      </p:pic>
      <p:pic>
        <p:nvPicPr>
          <p:cNvPr id="22531" name="Picture 3" descr="цветок-(гол)"/>
          <p:cNvPicPr>
            <a:picLocks noChangeAspect="1" noChangeArrowheads="1"/>
          </p:cNvPicPr>
          <p:nvPr/>
        </p:nvPicPr>
        <p:blipFill>
          <a:blip r:embed="rId4"/>
          <a:srcRect/>
          <a:stretch>
            <a:fillRect/>
          </a:stretch>
        </p:blipFill>
        <p:spPr bwMode="auto">
          <a:xfrm>
            <a:off x="4552950" y="4502150"/>
            <a:ext cx="2143125" cy="1806575"/>
          </a:xfrm>
          <a:prstGeom prst="rect">
            <a:avLst/>
          </a:prstGeom>
          <a:noFill/>
          <a:ln w="9525">
            <a:noFill/>
            <a:miter lim="800000"/>
            <a:headEnd/>
            <a:tailEnd/>
          </a:ln>
        </p:spPr>
      </p:pic>
      <p:sp>
        <p:nvSpPr>
          <p:cNvPr id="61443" name="Rectangle 4"/>
          <p:cNvSpPr>
            <a:spLocks noGrp="1" noChangeArrowheads="1"/>
          </p:cNvSpPr>
          <p:nvPr>
            <p:ph type="title"/>
          </p:nvPr>
        </p:nvSpPr>
        <p:spPr/>
        <p:txBody>
          <a:bodyPr/>
          <a:lstStyle/>
          <a:p>
            <a:pPr eaLnBrk="1" hangingPunct="1"/>
            <a:r>
              <a:rPr lang="ru-RU" b="1" smtClean="0">
                <a:solidFill>
                  <a:schemeClr val="tx1"/>
                </a:solidFill>
              </a:rPr>
              <a:t>Способы опыления </a:t>
            </a:r>
          </a:p>
        </p:txBody>
      </p:sp>
      <p:grpSp>
        <p:nvGrpSpPr>
          <p:cNvPr id="61444" name="Organization Chart 2"/>
          <p:cNvGrpSpPr>
            <a:grpSpLocks noChangeAspect="1"/>
          </p:cNvGrpSpPr>
          <p:nvPr/>
        </p:nvGrpSpPr>
        <p:grpSpPr bwMode="auto">
          <a:xfrm>
            <a:off x="431800" y="1214438"/>
            <a:ext cx="8208963" cy="2551112"/>
            <a:chOff x="272" y="1011"/>
            <a:chExt cx="5171" cy="1319"/>
          </a:xfrm>
        </p:grpSpPr>
        <p:cxnSp>
          <p:nvCxnSpPr>
            <p:cNvPr id="61450" name="_s2052"/>
            <p:cNvCxnSpPr>
              <a:cxnSpLocks noChangeShapeType="1"/>
              <a:stCxn id="61454" idx="0"/>
              <a:endCxn id="61452" idx="2"/>
            </p:cNvCxnSpPr>
            <p:nvPr/>
          </p:nvCxnSpPr>
          <p:spPr bwMode="auto">
            <a:xfrm rot="5400000" flipH="1">
              <a:off x="3446" y="975"/>
              <a:ext cx="215" cy="1392"/>
            </a:xfrm>
            <a:prstGeom prst="bentConnector3">
              <a:avLst>
                <a:gd name="adj1" fmla="val 27375"/>
              </a:avLst>
            </a:prstGeom>
            <a:noFill/>
            <a:ln w="38100">
              <a:solidFill>
                <a:schemeClr val="tx1"/>
              </a:solidFill>
              <a:miter lim="800000"/>
              <a:headEnd/>
              <a:tailEnd/>
            </a:ln>
          </p:spPr>
        </p:cxnSp>
        <p:cxnSp>
          <p:nvCxnSpPr>
            <p:cNvPr id="61451" name="_s2053"/>
            <p:cNvCxnSpPr>
              <a:cxnSpLocks noChangeShapeType="1"/>
              <a:stCxn id="4" idx="0"/>
              <a:endCxn id="61452" idx="2"/>
            </p:cNvCxnSpPr>
            <p:nvPr/>
          </p:nvCxnSpPr>
          <p:spPr bwMode="auto">
            <a:xfrm rot="-5400000">
              <a:off x="2054" y="975"/>
              <a:ext cx="215" cy="1392"/>
            </a:xfrm>
            <a:prstGeom prst="bentConnector3">
              <a:avLst>
                <a:gd name="adj1" fmla="val 27375"/>
              </a:avLst>
            </a:prstGeom>
            <a:noFill/>
            <a:ln w="38100">
              <a:solidFill>
                <a:schemeClr val="tx1"/>
              </a:solidFill>
              <a:miter lim="800000"/>
              <a:headEnd/>
              <a:tailEnd/>
            </a:ln>
          </p:spPr>
        </p:cxnSp>
        <p:sp>
          <p:nvSpPr>
            <p:cNvPr id="61452" name="_s2054"/>
            <p:cNvSpPr>
              <a:spLocks noChangeArrowheads="1"/>
            </p:cNvSpPr>
            <p:nvPr/>
          </p:nvSpPr>
          <p:spPr bwMode="auto">
            <a:xfrm>
              <a:off x="1666" y="1011"/>
              <a:ext cx="2383" cy="544"/>
            </a:xfrm>
            <a:prstGeom prst="roundRect">
              <a:avLst>
                <a:gd name="adj" fmla="val 16667"/>
              </a:avLst>
            </a:prstGeom>
            <a:solidFill>
              <a:srgbClr val="FF0000">
                <a:alpha val="50195"/>
              </a:srgbClr>
            </a:solidFill>
            <a:ln w="28575">
              <a:solidFill>
                <a:srgbClr val="FF0000"/>
              </a:solidFill>
              <a:round/>
              <a:headEnd/>
              <a:tailEnd/>
            </a:ln>
          </p:spPr>
          <p:txBody>
            <a:bodyPr wrap="none" lIns="0" tIns="0" rIns="0" bIns="0" anchor="ctr"/>
            <a:lstStyle/>
            <a:p>
              <a:pPr algn="ctr"/>
              <a:r>
                <a:rPr lang="ru-RU" altLang="ru-RU" sz="4200"/>
                <a:t>Опыление</a:t>
              </a:r>
            </a:p>
          </p:txBody>
        </p:sp>
        <p:sp>
          <p:nvSpPr>
            <p:cNvPr id="4" name="_s2055"/>
            <p:cNvSpPr>
              <a:spLocks noChangeArrowheads="1"/>
            </p:cNvSpPr>
            <p:nvPr/>
          </p:nvSpPr>
          <p:spPr bwMode="auto">
            <a:xfrm>
              <a:off x="272" y="1786"/>
              <a:ext cx="2387" cy="544"/>
            </a:xfrm>
            <a:prstGeom prst="roundRect">
              <a:avLst>
                <a:gd name="adj" fmla="val 16667"/>
              </a:avLst>
            </a:prstGeom>
            <a:solidFill>
              <a:srgbClr val="FF00FF">
                <a:alpha val="50000"/>
              </a:srgbClr>
            </a:solidFill>
            <a:ln w="28575">
              <a:solidFill>
                <a:srgbClr val="FF00AD"/>
              </a:solidFill>
              <a:round/>
              <a:headEnd/>
              <a:tailEnd/>
            </a:ln>
          </p:spPr>
          <p:txBody>
            <a:bodyPr wrap="none" lIns="0" tIns="0" rIns="0" bIns="0" anchor="ctr"/>
            <a:lstStyle/>
            <a:p>
              <a:pPr algn="ctr">
                <a:defRPr/>
              </a:pPr>
              <a:r>
                <a:rPr lang="ru-RU" altLang="ru-RU" sz="4200" dirty="0">
                  <a:solidFill>
                    <a:schemeClr val="tx1">
                      <a:lumMod val="95000"/>
                      <a:lumOff val="5000"/>
                    </a:schemeClr>
                  </a:solidFill>
                  <a:latin typeface="Arial" panose="020B0604020202020204" pitchFamily="34" charset="0"/>
                </a:rPr>
                <a:t>Самоопыление</a:t>
              </a:r>
            </a:p>
          </p:txBody>
        </p:sp>
        <p:sp>
          <p:nvSpPr>
            <p:cNvPr id="61454" name="_s2056"/>
            <p:cNvSpPr>
              <a:spLocks noChangeArrowheads="1"/>
            </p:cNvSpPr>
            <p:nvPr/>
          </p:nvSpPr>
          <p:spPr bwMode="auto">
            <a:xfrm>
              <a:off x="3056" y="1786"/>
              <a:ext cx="2387" cy="544"/>
            </a:xfrm>
            <a:prstGeom prst="roundRect">
              <a:avLst>
                <a:gd name="adj" fmla="val 16667"/>
              </a:avLst>
            </a:prstGeom>
            <a:solidFill>
              <a:srgbClr val="FF00FF">
                <a:alpha val="50195"/>
              </a:srgbClr>
            </a:solidFill>
            <a:ln w="28575">
              <a:solidFill>
                <a:srgbClr val="FF00AD"/>
              </a:solidFill>
              <a:round/>
              <a:headEnd/>
              <a:tailEnd/>
            </a:ln>
          </p:spPr>
          <p:txBody>
            <a:bodyPr wrap="none" lIns="0" tIns="0" rIns="0" bIns="0" anchor="ctr"/>
            <a:lstStyle/>
            <a:p>
              <a:pPr algn="ctr"/>
              <a:r>
                <a:rPr lang="ru-RU" altLang="ru-RU" sz="4200"/>
                <a:t>Перекрёстное</a:t>
              </a:r>
            </a:p>
          </p:txBody>
        </p:sp>
      </p:grpSp>
      <p:pic>
        <p:nvPicPr>
          <p:cNvPr id="22540" name="Picture 12" descr="цветок-схема"/>
          <p:cNvPicPr>
            <a:picLocks noChangeAspect="1" noChangeArrowheads="1"/>
          </p:cNvPicPr>
          <p:nvPr/>
        </p:nvPicPr>
        <p:blipFill>
          <a:blip r:embed="rId5"/>
          <a:srcRect/>
          <a:stretch>
            <a:fillRect/>
          </a:stretch>
        </p:blipFill>
        <p:spPr bwMode="auto">
          <a:xfrm>
            <a:off x="1243013" y="4468813"/>
            <a:ext cx="2141537" cy="1801812"/>
          </a:xfrm>
          <a:prstGeom prst="rect">
            <a:avLst/>
          </a:prstGeom>
          <a:noFill/>
          <a:ln w="9525">
            <a:noFill/>
            <a:miter lim="800000"/>
            <a:headEnd/>
            <a:tailEnd/>
          </a:ln>
        </p:spPr>
      </p:pic>
      <p:sp>
        <p:nvSpPr>
          <p:cNvPr id="22541" name="AutoShape 13"/>
          <p:cNvSpPr>
            <a:spLocks noChangeArrowheads="1"/>
          </p:cNvSpPr>
          <p:nvPr/>
        </p:nvSpPr>
        <p:spPr bwMode="auto">
          <a:xfrm rot="-725685">
            <a:off x="1943100" y="4562475"/>
            <a:ext cx="395288" cy="252413"/>
          </a:xfrm>
          <a:prstGeom prst="curvedDownArrow">
            <a:avLst>
              <a:gd name="adj1" fmla="val 31321"/>
              <a:gd name="adj2" fmla="val 62641"/>
              <a:gd name="adj3" fmla="val 33333"/>
            </a:avLst>
          </a:prstGeom>
          <a:gradFill rotWithShape="1">
            <a:gsLst>
              <a:gs pos="0">
                <a:srgbClr val="005CBF"/>
              </a:gs>
              <a:gs pos="25000">
                <a:srgbClr val="0087E6"/>
              </a:gs>
              <a:gs pos="75000">
                <a:srgbClr val="21D6E0"/>
              </a:gs>
              <a:gs pos="100000">
                <a:srgbClr val="03D4A8"/>
              </a:gs>
            </a:gsLst>
            <a:lin ang="5400000" scaled="1"/>
          </a:gradFill>
          <a:ln w="9525">
            <a:solidFill>
              <a:schemeClr val="tx1"/>
            </a:solidFill>
            <a:miter lim="800000"/>
            <a:headEnd/>
            <a:tailEnd/>
          </a:ln>
        </p:spPr>
        <p:txBody>
          <a:bodyPr wrap="none" anchor="ctr"/>
          <a:lstStyle/>
          <a:p>
            <a:endParaRPr lang="ru-RU">
              <a:latin typeface="Trebuchet MS" pitchFamily="34" charset="0"/>
            </a:endParaRPr>
          </a:p>
        </p:txBody>
      </p:sp>
      <p:sp>
        <p:nvSpPr>
          <p:cNvPr id="22542" name="AutoShape 14"/>
          <p:cNvSpPr>
            <a:spLocks noChangeArrowheads="1"/>
          </p:cNvSpPr>
          <p:nvPr/>
        </p:nvSpPr>
        <p:spPr bwMode="auto">
          <a:xfrm rot="720000" flipH="1">
            <a:off x="2303463" y="4560888"/>
            <a:ext cx="395287" cy="252412"/>
          </a:xfrm>
          <a:prstGeom prst="curvedDownArrow">
            <a:avLst>
              <a:gd name="adj1" fmla="val 31321"/>
              <a:gd name="adj2" fmla="val 62642"/>
              <a:gd name="adj3" fmla="val 33333"/>
            </a:avLst>
          </a:prstGeom>
          <a:gradFill rotWithShape="1">
            <a:gsLst>
              <a:gs pos="0">
                <a:srgbClr val="66CCFF"/>
              </a:gs>
              <a:gs pos="100000">
                <a:srgbClr val="0000FF"/>
              </a:gs>
            </a:gsLst>
            <a:lin ang="5400000" scaled="1"/>
          </a:gradFill>
          <a:ln w="9525">
            <a:solidFill>
              <a:schemeClr val="tx1"/>
            </a:solidFill>
            <a:miter lim="800000"/>
            <a:headEnd/>
            <a:tailEnd/>
          </a:ln>
        </p:spPr>
        <p:txBody>
          <a:bodyPr wrap="none" anchor="ctr"/>
          <a:lstStyle/>
          <a:p>
            <a:endParaRPr lang="ru-RU">
              <a:latin typeface="Trebuchet MS" pitchFamily="34" charset="0"/>
            </a:endParaRPr>
          </a:p>
        </p:txBody>
      </p:sp>
      <p:sp>
        <p:nvSpPr>
          <p:cNvPr id="22543" name="AutoShape 15"/>
          <p:cNvSpPr>
            <a:spLocks noChangeArrowheads="1"/>
          </p:cNvSpPr>
          <p:nvPr/>
        </p:nvSpPr>
        <p:spPr bwMode="auto">
          <a:xfrm rot="-120000">
            <a:off x="5903913" y="4191000"/>
            <a:ext cx="1981200" cy="647700"/>
          </a:xfrm>
          <a:prstGeom prst="curvedDownArrow">
            <a:avLst>
              <a:gd name="adj1" fmla="val 12915"/>
              <a:gd name="adj2" fmla="val 26991"/>
              <a:gd name="adj3" fmla="val 25491"/>
            </a:avLst>
          </a:prstGeom>
          <a:gradFill rotWithShape="1">
            <a:gsLst>
              <a:gs pos="0">
                <a:srgbClr val="66CCFF"/>
              </a:gs>
              <a:gs pos="100000">
                <a:srgbClr val="0000FF"/>
              </a:gs>
            </a:gsLst>
            <a:lin ang="5400000" scaled="1"/>
          </a:gradFill>
          <a:ln w="9525">
            <a:solidFill>
              <a:schemeClr val="tx1"/>
            </a:solidFill>
            <a:miter lim="800000"/>
            <a:headEnd/>
            <a:tailEnd/>
          </a:ln>
        </p:spPr>
        <p:txBody>
          <a:bodyPr wrap="none" anchor="ctr"/>
          <a:lstStyle/>
          <a:p>
            <a:endParaRPr lang="ru-RU">
              <a:latin typeface="Trebuchet MS" pitchFamily="34" charset="0"/>
            </a:endParaRPr>
          </a:p>
        </p:txBody>
      </p:sp>
      <p:sp>
        <p:nvSpPr>
          <p:cNvPr id="22544" name="AutoShape 16"/>
          <p:cNvSpPr>
            <a:spLocks noChangeArrowheads="1"/>
          </p:cNvSpPr>
          <p:nvPr/>
        </p:nvSpPr>
        <p:spPr bwMode="auto">
          <a:xfrm rot="120000" flipH="1">
            <a:off x="5580063" y="4216400"/>
            <a:ext cx="1979612" cy="647700"/>
          </a:xfrm>
          <a:prstGeom prst="curvedDownArrow">
            <a:avLst>
              <a:gd name="adj1" fmla="val 12905"/>
              <a:gd name="adj2" fmla="val 26970"/>
              <a:gd name="adj3" fmla="val 25491"/>
            </a:avLst>
          </a:prstGeom>
          <a:gradFill rotWithShape="1">
            <a:gsLst>
              <a:gs pos="0">
                <a:srgbClr val="FF0000"/>
              </a:gs>
              <a:gs pos="100000">
                <a:srgbClr val="FF9900"/>
              </a:gs>
            </a:gsLst>
            <a:lin ang="5400000" scaled="1"/>
          </a:gradFill>
          <a:ln w="9525">
            <a:solidFill>
              <a:schemeClr val="tx1"/>
            </a:solidFill>
            <a:miter lim="800000"/>
            <a:headEnd/>
            <a:tailEnd/>
          </a:ln>
        </p:spPr>
        <p:txBody>
          <a:bodyPr wrap="none" anchor="ctr"/>
          <a:lstStyle/>
          <a:p>
            <a:endParaRPr lang="ru-RU">
              <a:latin typeface="Trebuchet MS"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540"/>
                                        </p:tgtEl>
                                        <p:attrNameLst>
                                          <p:attrName>style.visibility</p:attrName>
                                        </p:attrNameLst>
                                      </p:cBhvr>
                                      <p:to>
                                        <p:strVal val="visible"/>
                                      </p:to>
                                    </p:set>
                                    <p:animEffect transition="in" filter="fade">
                                      <p:cBhvr>
                                        <p:cTn id="7" dur="2000"/>
                                        <p:tgtEl>
                                          <p:spTgt spid="22540"/>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22541"/>
                                        </p:tgtEl>
                                        <p:attrNameLst>
                                          <p:attrName>style.visibility</p:attrName>
                                        </p:attrNameLst>
                                      </p:cBhvr>
                                      <p:to>
                                        <p:strVal val="visible"/>
                                      </p:to>
                                    </p:set>
                                    <p:animEffect transition="in" filter="wipe(left)">
                                      <p:cBhvr>
                                        <p:cTn id="11" dur="500"/>
                                        <p:tgtEl>
                                          <p:spTgt spid="22541"/>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22542"/>
                                        </p:tgtEl>
                                        <p:attrNameLst>
                                          <p:attrName>style.visibility</p:attrName>
                                        </p:attrNameLst>
                                      </p:cBhvr>
                                      <p:to>
                                        <p:strVal val="visible"/>
                                      </p:to>
                                    </p:set>
                                    <p:animEffect transition="in" filter="wipe(right)">
                                      <p:cBhvr>
                                        <p:cTn id="14" dur="500"/>
                                        <p:tgtEl>
                                          <p:spTgt spid="22542"/>
                                        </p:tgtEl>
                                      </p:cBhvr>
                                    </p:animEffect>
                                  </p:childTnLst>
                                </p:cTn>
                              </p:par>
                              <p:par>
                                <p:cTn id="15" presetID="10" presetClass="entr" presetSubtype="0" fill="hold" nodeType="withEffect">
                                  <p:stCondLst>
                                    <p:cond delay="0"/>
                                  </p:stCondLst>
                                  <p:childTnLst>
                                    <p:set>
                                      <p:cBhvr>
                                        <p:cTn id="16" dur="1" fill="hold">
                                          <p:stCondLst>
                                            <p:cond delay="0"/>
                                          </p:stCondLst>
                                        </p:cTn>
                                        <p:tgtEl>
                                          <p:spTgt spid="22531"/>
                                        </p:tgtEl>
                                        <p:attrNameLst>
                                          <p:attrName>style.visibility</p:attrName>
                                        </p:attrNameLst>
                                      </p:cBhvr>
                                      <p:to>
                                        <p:strVal val="visible"/>
                                      </p:to>
                                    </p:set>
                                    <p:animEffect transition="in" filter="fade">
                                      <p:cBhvr>
                                        <p:cTn id="17" dur="2000"/>
                                        <p:tgtEl>
                                          <p:spTgt spid="22531"/>
                                        </p:tgtEl>
                                      </p:cBhvr>
                                    </p:animEffect>
                                  </p:childTnLst>
                                </p:cTn>
                              </p:par>
                              <p:par>
                                <p:cTn id="18" presetID="10" presetClass="entr" presetSubtype="0" fill="hold" nodeType="withEffect">
                                  <p:stCondLst>
                                    <p:cond delay="0"/>
                                  </p:stCondLst>
                                  <p:childTnLst>
                                    <p:set>
                                      <p:cBhvr>
                                        <p:cTn id="19" dur="1" fill="hold">
                                          <p:stCondLst>
                                            <p:cond delay="0"/>
                                          </p:stCondLst>
                                        </p:cTn>
                                        <p:tgtEl>
                                          <p:spTgt spid="22530"/>
                                        </p:tgtEl>
                                        <p:attrNameLst>
                                          <p:attrName>style.visibility</p:attrName>
                                        </p:attrNameLst>
                                      </p:cBhvr>
                                      <p:to>
                                        <p:strVal val="visible"/>
                                      </p:to>
                                    </p:set>
                                    <p:animEffect transition="in" filter="fade">
                                      <p:cBhvr>
                                        <p:cTn id="20" dur="2000"/>
                                        <p:tgtEl>
                                          <p:spTgt spid="22530"/>
                                        </p:tgtEl>
                                      </p:cBhvr>
                                    </p:animEffect>
                                  </p:childTnLst>
                                </p:cTn>
                              </p:par>
                            </p:childTnLst>
                          </p:cTn>
                        </p:par>
                        <p:par>
                          <p:cTn id="21" fill="hold">
                            <p:stCondLst>
                              <p:cond delay="4000"/>
                            </p:stCondLst>
                            <p:childTnLst>
                              <p:par>
                                <p:cTn id="22" presetID="22" presetClass="entr" presetSubtype="2" fill="hold" grpId="0" nodeType="afterEffect">
                                  <p:stCondLst>
                                    <p:cond delay="0"/>
                                  </p:stCondLst>
                                  <p:childTnLst>
                                    <p:set>
                                      <p:cBhvr>
                                        <p:cTn id="23" dur="1" fill="hold">
                                          <p:stCondLst>
                                            <p:cond delay="0"/>
                                          </p:stCondLst>
                                        </p:cTn>
                                        <p:tgtEl>
                                          <p:spTgt spid="22544"/>
                                        </p:tgtEl>
                                        <p:attrNameLst>
                                          <p:attrName>style.visibility</p:attrName>
                                        </p:attrNameLst>
                                      </p:cBhvr>
                                      <p:to>
                                        <p:strVal val="visible"/>
                                      </p:to>
                                    </p:set>
                                    <p:animEffect transition="in" filter="wipe(right)">
                                      <p:cBhvr>
                                        <p:cTn id="24" dur="500"/>
                                        <p:tgtEl>
                                          <p:spTgt spid="2254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2543"/>
                                        </p:tgtEl>
                                        <p:attrNameLst>
                                          <p:attrName>style.visibility</p:attrName>
                                        </p:attrNameLst>
                                      </p:cBhvr>
                                      <p:to>
                                        <p:strVal val="visible"/>
                                      </p:to>
                                    </p:set>
                                    <p:animEffect transition="in" filter="wipe(left)">
                                      <p:cBhvr>
                                        <p:cTn id="27" dur="500"/>
                                        <p:tgtEl>
                                          <p:spTgt spid="225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1" grpId="0" uiExpand="1" animBg="1"/>
      <p:bldP spid="22542" grpId="0" uiExpand="1" animBg="1"/>
      <p:bldP spid="22543" grpId="0" animBg="1"/>
      <p:bldP spid="2254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Заголовок 4"/>
          <p:cNvSpPr>
            <a:spLocks noGrp="1"/>
          </p:cNvSpPr>
          <p:nvPr>
            <p:ph type="title"/>
          </p:nvPr>
        </p:nvSpPr>
        <p:spPr/>
        <p:txBody>
          <a:bodyPr/>
          <a:lstStyle/>
          <a:p>
            <a:pPr eaLnBrk="1" hangingPunct="1"/>
            <a:endParaRPr lang="ru-RU" smtClean="0"/>
          </a:p>
        </p:txBody>
      </p:sp>
      <p:graphicFrame>
        <p:nvGraphicFramePr>
          <p:cNvPr id="7" name="Содержимое 6"/>
          <p:cNvGraphicFramePr>
            <a:graphicFrameLocks noGrp="1"/>
          </p:cNvGraphicFramePr>
          <p:nvPr>
            <p:ph idx="1"/>
          </p:nvPr>
        </p:nvGraphicFramePr>
        <p:xfrm>
          <a:off x="457200" y="714356"/>
          <a:ext cx="8229600" cy="55943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9" descr="Картофель"/>
          <p:cNvPicPr preferRelativeResize="0">
            <a:picLocks noChangeArrowheads="1"/>
          </p:cNvPicPr>
          <p:nvPr/>
        </p:nvPicPr>
        <p:blipFill>
          <a:blip r:embed="rId3"/>
          <a:srcRect/>
          <a:stretch>
            <a:fillRect/>
          </a:stretch>
        </p:blipFill>
        <p:spPr bwMode="auto">
          <a:xfrm>
            <a:off x="4929188" y="1214438"/>
            <a:ext cx="3429000" cy="2643187"/>
          </a:xfrm>
          <a:prstGeom prst="rect">
            <a:avLst/>
          </a:prstGeom>
          <a:noFill/>
          <a:ln w="9525">
            <a:solidFill>
              <a:schemeClr val="tx1"/>
            </a:solidFill>
            <a:miter lim="800000"/>
            <a:headEnd/>
            <a:tailEnd/>
          </a:ln>
        </p:spPr>
      </p:pic>
      <p:pic>
        <p:nvPicPr>
          <p:cNvPr id="24586" name="Picture 10" descr="лён 1"/>
          <p:cNvPicPr preferRelativeResize="0">
            <a:picLocks noChangeArrowheads="1"/>
          </p:cNvPicPr>
          <p:nvPr/>
        </p:nvPicPr>
        <p:blipFill>
          <a:blip r:embed="rId4"/>
          <a:srcRect/>
          <a:stretch>
            <a:fillRect/>
          </a:stretch>
        </p:blipFill>
        <p:spPr bwMode="auto">
          <a:xfrm>
            <a:off x="857250" y="4071938"/>
            <a:ext cx="3714750" cy="2428875"/>
          </a:xfrm>
          <a:prstGeom prst="rect">
            <a:avLst/>
          </a:prstGeom>
          <a:noFill/>
          <a:ln w="9525">
            <a:solidFill>
              <a:schemeClr val="tx1"/>
            </a:solidFill>
            <a:miter lim="800000"/>
            <a:headEnd/>
            <a:tailEnd/>
          </a:ln>
        </p:spPr>
      </p:pic>
      <p:pic>
        <p:nvPicPr>
          <p:cNvPr id="24584" name="Picture 8" descr="Горох посевной"/>
          <p:cNvPicPr preferRelativeResize="0">
            <a:picLocks noChangeArrowheads="1"/>
          </p:cNvPicPr>
          <p:nvPr/>
        </p:nvPicPr>
        <p:blipFill>
          <a:blip r:embed="rId5"/>
          <a:srcRect/>
          <a:stretch>
            <a:fillRect/>
          </a:stretch>
        </p:blipFill>
        <p:spPr bwMode="auto">
          <a:xfrm>
            <a:off x="4929188" y="4071938"/>
            <a:ext cx="3382962" cy="2428875"/>
          </a:xfrm>
          <a:prstGeom prst="rect">
            <a:avLst/>
          </a:prstGeom>
          <a:noFill/>
          <a:ln w="9525">
            <a:solidFill>
              <a:schemeClr val="tx1"/>
            </a:solidFill>
            <a:miter lim="800000"/>
            <a:headEnd/>
            <a:tailEnd/>
          </a:ln>
        </p:spPr>
      </p:pic>
      <p:sp>
        <p:nvSpPr>
          <p:cNvPr id="24578" name="Rectangle 2"/>
          <p:cNvSpPr>
            <a:spLocks noGrp="1" noChangeArrowheads="1"/>
          </p:cNvSpPr>
          <p:nvPr>
            <p:ph type="ctrTitle"/>
          </p:nvPr>
        </p:nvSpPr>
        <p:spPr>
          <a:xfrm>
            <a:off x="3071813" y="214313"/>
            <a:ext cx="5386387" cy="785812"/>
          </a:xfrm>
        </p:spPr>
        <p:txBody>
          <a:bodyPr rtlCol="0">
            <a:normAutofit fontScale="90000"/>
          </a:bodyPr>
          <a:lstStyle/>
          <a:p>
            <a:pPr eaLnBrk="1" fontAlgn="auto" hangingPunct="1">
              <a:spcAft>
                <a:spcPts val="0"/>
              </a:spcAft>
              <a:defRPr/>
            </a:pPr>
            <a:r>
              <a:rPr lang="ru-RU" b="1" dirty="0">
                <a:solidFill>
                  <a:schemeClr val="tx1"/>
                </a:solidFill>
              </a:rPr>
              <a:t>Самоопыление</a:t>
            </a:r>
          </a:p>
        </p:txBody>
      </p:sp>
      <p:sp>
        <p:nvSpPr>
          <p:cNvPr id="10" name="Подзаголовок 9"/>
          <p:cNvSpPr>
            <a:spLocks noGrp="1"/>
          </p:cNvSpPr>
          <p:nvPr>
            <p:ph type="subTitle" idx="1"/>
          </p:nvPr>
        </p:nvSpPr>
        <p:spPr>
          <a:xfrm>
            <a:off x="500063" y="3143250"/>
            <a:ext cx="7272337" cy="1500188"/>
          </a:xfrm>
        </p:spPr>
        <p:txBody>
          <a:bodyPr rtlCol="0">
            <a:normAutofit fontScale="77500" lnSpcReduction="20000"/>
          </a:bodyPr>
          <a:lstStyle/>
          <a:p>
            <a:pPr eaLnBrk="1" fontAlgn="auto" hangingPunct="1">
              <a:spcAft>
                <a:spcPts val="0"/>
              </a:spcAft>
              <a:buClr>
                <a:schemeClr val="accent1">
                  <a:lumMod val="75000"/>
                </a:schemeClr>
              </a:buClr>
              <a:buFont typeface="Wingdings 3" charset="2"/>
              <a:buNone/>
              <a:defRPr/>
            </a:pPr>
            <a:r>
              <a:rPr lang="ru-RU" dirty="0" smtClean="0">
                <a:solidFill>
                  <a:srgbClr val="FFFF00"/>
                </a:solidFill>
              </a:rPr>
              <a:t>                  </a:t>
            </a:r>
            <a:r>
              <a:rPr lang="ru-RU" sz="3900" dirty="0" smtClean="0">
                <a:solidFill>
                  <a:srgbClr val="FFFF00"/>
                </a:solidFill>
              </a:rPr>
              <a:t>                       Картофель</a:t>
            </a:r>
          </a:p>
          <a:p>
            <a:pPr eaLnBrk="1" fontAlgn="auto" hangingPunct="1">
              <a:spcAft>
                <a:spcPts val="0"/>
              </a:spcAft>
              <a:buClr>
                <a:schemeClr val="accent1">
                  <a:lumMod val="75000"/>
                </a:schemeClr>
              </a:buClr>
              <a:buFont typeface="Wingdings 3" charset="2"/>
              <a:buNone/>
              <a:defRPr/>
            </a:pPr>
            <a:endParaRPr lang="ru-RU" sz="3900" dirty="0" smtClean="0">
              <a:solidFill>
                <a:srgbClr val="FFFF00"/>
              </a:solidFill>
            </a:endParaRPr>
          </a:p>
          <a:p>
            <a:pPr eaLnBrk="1" fontAlgn="auto" hangingPunct="1">
              <a:spcAft>
                <a:spcPts val="0"/>
              </a:spcAft>
              <a:buClr>
                <a:schemeClr val="accent1">
                  <a:lumMod val="75000"/>
                </a:schemeClr>
              </a:buClr>
              <a:buFont typeface="Wingdings 3" charset="2"/>
              <a:buNone/>
              <a:defRPr/>
            </a:pPr>
            <a:r>
              <a:rPr lang="ru-RU" sz="3900" dirty="0" smtClean="0">
                <a:solidFill>
                  <a:srgbClr val="FFFF00"/>
                </a:solidFill>
              </a:rPr>
              <a:t>Лен                             Горох</a:t>
            </a:r>
            <a:endParaRPr lang="ru-RU" sz="3900" dirty="0">
              <a:solidFill>
                <a:srgbClr val="FFFF00"/>
              </a:solidFill>
            </a:endParaRPr>
          </a:p>
        </p:txBody>
      </p:sp>
      <p:grpSp>
        <p:nvGrpSpPr>
          <p:cNvPr id="2" name="Group 4"/>
          <p:cNvGrpSpPr>
            <a:grpSpLocks/>
          </p:cNvGrpSpPr>
          <p:nvPr/>
        </p:nvGrpSpPr>
        <p:grpSpPr bwMode="auto">
          <a:xfrm>
            <a:off x="785813" y="285750"/>
            <a:ext cx="3000375" cy="3600450"/>
            <a:chOff x="1950" y="1298"/>
            <a:chExt cx="1293" cy="2268"/>
          </a:xfrm>
        </p:grpSpPr>
        <p:sp>
          <p:nvSpPr>
            <p:cNvPr id="64519" name="Oval 5"/>
            <p:cNvSpPr>
              <a:spLocks noChangeArrowheads="1"/>
            </p:cNvSpPr>
            <p:nvPr/>
          </p:nvSpPr>
          <p:spPr bwMode="auto">
            <a:xfrm>
              <a:off x="1950" y="1298"/>
              <a:ext cx="1293" cy="2268"/>
            </a:xfrm>
            <a:prstGeom prst="ellipse">
              <a:avLst/>
            </a:prstGeom>
            <a:solidFill>
              <a:srgbClr val="0000FF"/>
            </a:solidFill>
            <a:ln w="9525">
              <a:solidFill>
                <a:schemeClr val="tx1"/>
              </a:solidFill>
              <a:round/>
              <a:headEnd/>
              <a:tailEnd/>
            </a:ln>
          </p:spPr>
          <p:txBody>
            <a:bodyPr wrap="none" anchor="ctr"/>
            <a:lstStyle/>
            <a:p>
              <a:endParaRPr lang="ru-RU">
                <a:latin typeface="Trebuchet MS" pitchFamily="34" charset="0"/>
              </a:endParaRPr>
            </a:p>
          </p:txBody>
        </p:sp>
        <p:pic>
          <p:nvPicPr>
            <p:cNvPr id="64520" name="Picture 6" descr="Самоопыление-2"/>
            <p:cNvPicPr preferRelativeResize="0">
              <a:picLocks noChangeAspect="1" noChangeArrowheads="1"/>
            </p:cNvPicPr>
            <p:nvPr/>
          </p:nvPicPr>
          <p:blipFill>
            <a:blip r:embed="rId6"/>
            <a:srcRect/>
            <a:stretch>
              <a:fillRect/>
            </a:stretch>
          </p:blipFill>
          <p:spPr bwMode="auto">
            <a:xfrm>
              <a:off x="2115" y="1642"/>
              <a:ext cx="918" cy="1716"/>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4584"/>
                                        </p:tgtEl>
                                        <p:attrNameLst>
                                          <p:attrName>style.visibility</p:attrName>
                                        </p:attrNameLst>
                                      </p:cBhvr>
                                      <p:to>
                                        <p:strVal val="visible"/>
                                      </p:to>
                                    </p:set>
                                    <p:animEffect transition="in" filter="fade">
                                      <p:cBhvr>
                                        <p:cTn id="11" dur="1000"/>
                                        <p:tgtEl>
                                          <p:spTgt spid="24584"/>
                                        </p:tgtEl>
                                      </p:cBhvr>
                                    </p:animEffect>
                                  </p:childTnLst>
                                </p:cTn>
                              </p:par>
                            </p:childTnLst>
                          </p:cTn>
                        </p:par>
                        <p:par>
                          <p:cTn id="12" fill="hold">
                            <p:stCondLst>
                              <p:cond delay="3000"/>
                            </p:stCondLst>
                            <p:childTnLst>
                              <p:par>
                                <p:cTn id="13" presetID="10" presetClass="entr" presetSubtype="0" fill="hold" nodeType="afterEffect">
                                  <p:stCondLst>
                                    <p:cond delay="0"/>
                                  </p:stCondLst>
                                  <p:childTnLst>
                                    <p:set>
                                      <p:cBhvr>
                                        <p:cTn id="14" dur="1" fill="hold">
                                          <p:stCondLst>
                                            <p:cond delay="0"/>
                                          </p:stCondLst>
                                        </p:cTn>
                                        <p:tgtEl>
                                          <p:spTgt spid="24586"/>
                                        </p:tgtEl>
                                        <p:attrNameLst>
                                          <p:attrName>style.visibility</p:attrName>
                                        </p:attrNameLst>
                                      </p:cBhvr>
                                      <p:to>
                                        <p:strVal val="visible"/>
                                      </p:to>
                                    </p:set>
                                    <p:animEffect transition="in" filter="fade">
                                      <p:cBhvr>
                                        <p:cTn id="15" dur="1000"/>
                                        <p:tgtEl>
                                          <p:spTgt spid="24586"/>
                                        </p:tgtEl>
                                      </p:cBhvr>
                                    </p:animEffect>
                                  </p:childTnLst>
                                </p:cTn>
                              </p:par>
                            </p:childTnLst>
                          </p:cTn>
                        </p:par>
                        <p:par>
                          <p:cTn id="16" fill="hold">
                            <p:stCondLst>
                              <p:cond delay="40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цветок 2 (син)"/>
          <p:cNvPicPr>
            <a:picLocks noChangeAspect="1" noChangeArrowheads="1"/>
          </p:cNvPicPr>
          <p:nvPr/>
        </p:nvPicPr>
        <p:blipFill>
          <a:blip r:embed="rId3"/>
          <a:srcRect/>
          <a:stretch>
            <a:fillRect/>
          </a:stretch>
        </p:blipFill>
        <p:spPr bwMode="auto">
          <a:xfrm>
            <a:off x="2843213" y="4040188"/>
            <a:ext cx="1162050" cy="1260475"/>
          </a:xfrm>
          <a:prstGeom prst="rect">
            <a:avLst/>
          </a:prstGeom>
          <a:noFill/>
          <a:ln w="9525">
            <a:noFill/>
            <a:miter lim="800000"/>
            <a:headEnd/>
            <a:tailEnd/>
          </a:ln>
        </p:spPr>
      </p:pic>
      <p:sp>
        <p:nvSpPr>
          <p:cNvPr id="66562" name="Rectangle 3"/>
          <p:cNvSpPr>
            <a:spLocks noGrp="1" noChangeArrowheads="1"/>
          </p:cNvSpPr>
          <p:nvPr>
            <p:ph type="title"/>
          </p:nvPr>
        </p:nvSpPr>
        <p:spPr/>
        <p:txBody>
          <a:bodyPr/>
          <a:lstStyle/>
          <a:p>
            <a:pPr eaLnBrk="1" hangingPunct="1"/>
            <a:r>
              <a:rPr lang="ru-RU" b="1" smtClean="0">
                <a:solidFill>
                  <a:schemeClr val="tx1"/>
                </a:solidFill>
              </a:rPr>
              <a:t>Перекрёстное опыление</a:t>
            </a:r>
          </a:p>
        </p:txBody>
      </p:sp>
      <p:grpSp>
        <p:nvGrpSpPr>
          <p:cNvPr id="66563" name="Organization Chart 2"/>
          <p:cNvGrpSpPr>
            <a:grpSpLocks noChangeAspect="1"/>
          </p:cNvGrpSpPr>
          <p:nvPr/>
        </p:nvGrpSpPr>
        <p:grpSpPr bwMode="auto">
          <a:xfrm>
            <a:off x="431800" y="1604963"/>
            <a:ext cx="8208963" cy="2160587"/>
            <a:chOff x="272" y="1011"/>
            <a:chExt cx="5171" cy="1361"/>
          </a:xfrm>
        </p:grpSpPr>
        <p:cxnSp>
          <p:nvCxnSpPr>
            <p:cNvPr id="66569" name="_s3076"/>
            <p:cNvCxnSpPr>
              <a:cxnSpLocks noChangeShapeType="1"/>
              <a:stCxn id="66573" idx="0"/>
              <a:endCxn id="66571" idx="2"/>
            </p:cNvCxnSpPr>
            <p:nvPr/>
          </p:nvCxnSpPr>
          <p:spPr bwMode="auto">
            <a:xfrm rot="5400000" flipH="1">
              <a:off x="3426" y="996"/>
              <a:ext cx="255" cy="1392"/>
            </a:xfrm>
            <a:prstGeom prst="bentConnector3">
              <a:avLst>
                <a:gd name="adj1" fmla="val 28236"/>
              </a:avLst>
            </a:prstGeom>
            <a:noFill/>
            <a:ln w="38100">
              <a:solidFill>
                <a:schemeClr val="tx1"/>
              </a:solidFill>
              <a:miter lim="800000"/>
              <a:headEnd/>
              <a:tailEnd/>
            </a:ln>
          </p:spPr>
        </p:cxnSp>
        <p:cxnSp>
          <p:nvCxnSpPr>
            <p:cNvPr id="66570" name="_s3077"/>
            <p:cNvCxnSpPr>
              <a:cxnSpLocks noChangeShapeType="1"/>
              <a:stCxn id="66572" idx="0"/>
              <a:endCxn id="66571" idx="2"/>
            </p:cNvCxnSpPr>
            <p:nvPr/>
          </p:nvCxnSpPr>
          <p:spPr bwMode="auto">
            <a:xfrm rot="-5400000">
              <a:off x="2034" y="996"/>
              <a:ext cx="255" cy="1392"/>
            </a:xfrm>
            <a:prstGeom prst="bentConnector3">
              <a:avLst>
                <a:gd name="adj1" fmla="val 28236"/>
              </a:avLst>
            </a:prstGeom>
            <a:noFill/>
            <a:ln w="38100">
              <a:solidFill>
                <a:schemeClr val="tx1"/>
              </a:solidFill>
              <a:miter lim="800000"/>
              <a:headEnd/>
              <a:tailEnd/>
            </a:ln>
          </p:spPr>
        </p:cxnSp>
        <p:sp>
          <p:nvSpPr>
            <p:cNvPr id="66571" name="_s3078"/>
            <p:cNvSpPr>
              <a:spLocks noChangeArrowheads="1"/>
            </p:cNvSpPr>
            <p:nvPr/>
          </p:nvSpPr>
          <p:spPr bwMode="auto">
            <a:xfrm>
              <a:off x="1666" y="1011"/>
              <a:ext cx="2383" cy="544"/>
            </a:xfrm>
            <a:prstGeom prst="roundRect">
              <a:avLst>
                <a:gd name="adj" fmla="val 16667"/>
              </a:avLst>
            </a:prstGeom>
            <a:solidFill>
              <a:srgbClr val="FF0000">
                <a:alpha val="50195"/>
              </a:srgbClr>
            </a:solidFill>
            <a:ln w="28575">
              <a:solidFill>
                <a:srgbClr val="FF0000"/>
              </a:solidFill>
              <a:round/>
              <a:headEnd/>
              <a:tailEnd/>
            </a:ln>
          </p:spPr>
          <p:txBody>
            <a:bodyPr wrap="none" lIns="0" tIns="0" rIns="0" bIns="0" anchor="ctr"/>
            <a:lstStyle/>
            <a:p>
              <a:pPr algn="ctr"/>
              <a:r>
                <a:rPr lang="ru-RU" altLang="ru-RU" sz="5000"/>
                <a:t>Опыление</a:t>
              </a:r>
            </a:p>
          </p:txBody>
        </p:sp>
        <p:sp>
          <p:nvSpPr>
            <p:cNvPr id="66572" name="_s3079"/>
            <p:cNvSpPr>
              <a:spLocks noChangeArrowheads="1"/>
            </p:cNvSpPr>
            <p:nvPr/>
          </p:nvSpPr>
          <p:spPr bwMode="auto">
            <a:xfrm>
              <a:off x="272" y="1828"/>
              <a:ext cx="2387" cy="544"/>
            </a:xfrm>
            <a:prstGeom prst="roundRect">
              <a:avLst>
                <a:gd name="adj" fmla="val 16667"/>
              </a:avLst>
            </a:prstGeom>
            <a:solidFill>
              <a:srgbClr val="FF00FF">
                <a:alpha val="50195"/>
              </a:srgbClr>
            </a:solidFill>
            <a:ln w="28575">
              <a:solidFill>
                <a:srgbClr val="FF00AD"/>
              </a:solidFill>
              <a:round/>
              <a:headEnd/>
              <a:tailEnd/>
            </a:ln>
          </p:spPr>
          <p:txBody>
            <a:bodyPr wrap="none" lIns="0" tIns="0" rIns="0" bIns="0" anchor="ctr"/>
            <a:lstStyle/>
            <a:p>
              <a:pPr algn="ctr"/>
              <a:r>
                <a:rPr lang="ru-RU" altLang="ru-RU" sz="5000"/>
                <a:t>Насекомыми</a:t>
              </a:r>
            </a:p>
          </p:txBody>
        </p:sp>
        <p:sp>
          <p:nvSpPr>
            <p:cNvPr id="66573" name="_s3080"/>
            <p:cNvSpPr>
              <a:spLocks noChangeArrowheads="1"/>
            </p:cNvSpPr>
            <p:nvPr/>
          </p:nvSpPr>
          <p:spPr bwMode="auto">
            <a:xfrm>
              <a:off x="3056" y="1828"/>
              <a:ext cx="2387" cy="544"/>
            </a:xfrm>
            <a:prstGeom prst="roundRect">
              <a:avLst>
                <a:gd name="adj" fmla="val 16667"/>
              </a:avLst>
            </a:prstGeom>
            <a:solidFill>
              <a:srgbClr val="FF00FF">
                <a:alpha val="50195"/>
              </a:srgbClr>
            </a:solidFill>
            <a:ln w="28575">
              <a:solidFill>
                <a:srgbClr val="FF00AD"/>
              </a:solidFill>
              <a:round/>
              <a:headEnd/>
              <a:tailEnd/>
            </a:ln>
          </p:spPr>
          <p:txBody>
            <a:bodyPr wrap="none" lIns="0" tIns="0" rIns="0" bIns="0" anchor="ctr"/>
            <a:lstStyle/>
            <a:p>
              <a:pPr algn="ctr"/>
              <a:r>
                <a:rPr lang="ru-RU" altLang="ru-RU" sz="5000"/>
                <a:t>Ветром</a:t>
              </a:r>
            </a:p>
          </p:txBody>
        </p:sp>
      </p:grpSp>
      <p:pic>
        <p:nvPicPr>
          <p:cNvPr id="26636" name="Picture 12" descr="цветок 2 (фиол)"/>
          <p:cNvPicPr>
            <a:picLocks noChangeAspect="1" noChangeArrowheads="1"/>
          </p:cNvPicPr>
          <p:nvPr/>
        </p:nvPicPr>
        <p:blipFill>
          <a:blip r:embed="rId4"/>
          <a:srcRect/>
          <a:stretch>
            <a:fillRect/>
          </a:stretch>
        </p:blipFill>
        <p:spPr bwMode="auto">
          <a:xfrm>
            <a:off x="323850" y="4940300"/>
            <a:ext cx="1162050" cy="1260475"/>
          </a:xfrm>
          <a:prstGeom prst="rect">
            <a:avLst/>
          </a:prstGeom>
          <a:noFill/>
          <a:ln w="9525">
            <a:noFill/>
            <a:miter lim="800000"/>
            <a:headEnd/>
            <a:tailEnd/>
          </a:ln>
        </p:spPr>
      </p:pic>
      <p:sp>
        <p:nvSpPr>
          <p:cNvPr id="26637" name="AutoShape 13"/>
          <p:cNvSpPr>
            <a:spLocks noChangeArrowheads="1"/>
          </p:cNvSpPr>
          <p:nvPr/>
        </p:nvSpPr>
        <p:spPr bwMode="auto">
          <a:xfrm rot="20340000" flipH="1">
            <a:off x="612775" y="4221163"/>
            <a:ext cx="2519363" cy="468312"/>
          </a:xfrm>
          <a:prstGeom prst="curvedDownArrow">
            <a:avLst>
              <a:gd name="adj1" fmla="val 22714"/>
              <a:gd name="adj2" fmla="val 47471"/>
              <a:gd name="adj3" fmla="val 25491"/>
            </a:avLst>
          </a:prstGeom>
          <a:gradFill rotWithShape="1">
            <a:gsLst>
              <a:gs pos="0">
                <a:srgbClr val="FF0000"/>
              </a:gs>
              <a:gs pos="100000">
                <a:srgbClr val="FF9900"/>
              </a:gs>
            </a:gsLst>
            <a:lin ang="5400000" scaled="1"/>
          </a:gradFill>
          <a:ln w="9525">
            <a:solidFill>
              <a:schemeClr val="tx1"/>
            </a:solidFill>
            <a:miter lim="800000"/>
            <a:headEnd/>
            <a:tailEnd/>
          </a:ln>
        </p:spPr>
        <p:txBody>
          <a:bodyPr wrap="none" anchor="ctr"/>
          <a:lstStyle/>
          <a:p>
            <a:endParaRPr lang="ru-RU">
              <a:latin typeface="Trebuchet MS" pitchFamily="34" charset="0"/>
            </a:endParaRPr>
          </a:p>
        </p:txBody>
      </p:sp>
      <p:sp>
        <p:nvSpPr>
          <p:cNvPr id="26638" name="AutoShape 14"/>
          <p:cNvSpPr>
            <a:spLocks noChangeArrowheads="1"/>
          </p:cNvSpPr>
          <p:nvPr/>
        </p:nvSpPr>
        <p:spPr bwMode="auto">
          <a:xfrm rot="-1465551">
            <a:off x="935038" y="4240213"/>
            <a:ext cx="2700337" cy="466725"/>
          </a:xfrm>
          <a:prstGeom prst="curvedDownArrow">
            <a:avLst>
              <a:gd name="adj1" fmla="val 24429"/>
              <a:gd name="adj2" fmla="val 51054"/>
              <a:gd name="adj3" fmla="val 25491"/>
            </a:avLst>
          </a:prstGeom>
          <a:gradFill rotWithShape="1">
            <a:gsLst>
              <a:gs pos="0">
                <a:srgbClr val="66CCFF"/>
              </a:gs>
              <a:gs pos="100000">
                <a:srgbClr val="0000FF"/>
              </a:gs>
            </a:gsLst>
            <a:lin ang="5400000" scaled="1"/>
          </a:gradFill>
          <a:ln w="9525">
            <a:solidFill>
              <a:schemeClr val="tx1"/>
            </a:solidFill>
            <a:miter lim="800000"/>
            <a:headEnd/>
            <a:tailEnd/>
          </a:ln>
        </p:spPr>
        <p:txBody>
          <a:bodyPr wrap="none" anchor="ctr"/>
          <a:lstStyle/>
          <a:p>
            <a:endParaRPr lang="ru-RU">
              <a:latin typeface="Trebuchet MS" pitchFamily="34" charset="0"/>
            </a:endParaRPr>
          </a:p>
        </p:txBody>
      </p:sp>
      <p:pic>
        <p:nvPicPr>
          <p:cNvPr id="26639" name="Picture 15" descr="шмель"/>
          <p:cNvPicPr>
            <a:picLocks noChangeAspect="1" noChangeArrowheads="1"/>
          </p:cNvPicPr>
          <p:nvPr/>
        </p:nvPicPr>
        <p:blipFill>
          <a:blip r:embed="rId5" cstate="email"/>
          <a:srcRect/>
          <a:stretch>
            <a:fillRect/>
          </a:stretch>
        </p:blipFill>
        <p:spPr bwMode="auto">
          <a:xfrm rot="3401693">
            <a:off x="603250" y="5097463"/>
            <a:ext cx="1000125" cy="787400"/>
          </a:xfrm>
          <a:prstGeom prst="rect">
            <a:avLst/>
          </a:prstGeom>
          <a:noFill/>
          <a:ln w="9525">
            <a:noFill/>
            <a:miter lim="800000"/>
            <a:headEnd/>
            <a:tailEnd/>
          </a:ln>
        </p:spPr>
      </p:pic>
      <p:pic>
        <p:nvPicPr>
          <p:cNvPr id="26640" name="Picture 16" descr="Опыление ветром"/>
          <p:cNvPicPr>
            <a:picLocks noChangeAspect="1" noChangeArrowheads="1"/>
          </p:cNvPicPr>
          <p:nvPr/>
        </p:nvPicPr>
        <p:blipFill>
          <a:blip r:embed="rId6"/>
          <a:srcRect/>
          <a:stretch>
            <a:fillRect/>
          </a:stretch>
        </p:blipFill>
        <p:spPr bwMode="auto">
          <a:xfrm>
            <a:off x="4967288" y="3897313"/>
            <a:ext cx="3600450" cy="2403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636"/>
                                        </p:tgtEl>
                                        <p:attrNameLst>
                                          <p:attrName>style.visibility</p:attrName>
                                        </p:attrNameLst>
                                      </p:cBhvr>
                                      <p:to>
                                        <p:strVal val="visible"/>
                                      </p:to>
                                    </p:set>
                                    <p:animEffect transition="in" filter="fade">
                                      <p:cBhvr>
                                        <p:cTn id="7" dur="1000"/>
                                        <p:tgtEl>
                                          <p:spTgt spid="2663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6626"/>
                                        </p:tgtEl>
                                        <p:attrNameLst>
                                          <p:attrName>style.visibility</p:attrName>
                                        </p:attrNameLst>
                                      </p:cBhvr>
                                      <p:to>
                                        <p:strVal val="visible"/>
                                      </p:to>
                                    </p:set>
                                    <p:animEffect transition="in" filter="fade">
                                      <p:cBhvr>
                                        <p:cTn id="11" dur="1000"/>
                                        <p:tgtEl>
                                          <p:spTgt spid="26626"/>
                                        </p:tgtEl>
                                      </p:cBhvr>
                                    </p:animEffect>
                                  </p:childTnLst>
                                </p:cTn>
                              </p:par>
                            </p:childTnLst>
                          </p:cTn>
                        </p:par>
                        <p:par>
                          <p:cTn id="12" fill="hold">
                            <p:stCondLst>
                              <p:cond delay="2000"/>
                            </p:stCondLst>
                            <p:childTnLst>
                              <p:par>
                                <p:cTn id="13" presetID="2" presetClass="entr" presetSubtype="8" fill="hold" nodeType="afterEffect">
                                  <p:stCondLst>
                                    <p:cond delay="0"/>
                                  </p:stCondLst>
                                  <p:childTnLst>
                                    <p:set>
                                      <p:cBhvr>
                                        <p:cTn id="14" dur="1" fill="hold">
                                          <p:stCondLst>
                                            <p:cond delay="0"/>
                                          </p:stCondLst>
                                        </p:cTn>
                                        <p:tgtEl>
                                          <p:spTgt spid="26639"/>
                                        </p:tgtEl>
                                        <p:attrNameLst>
                                          <p:attrName>style.visibility</p:attrName>
                                        </p:attrNameLst>
                                      </p:cBhvr>
                                      <p:to>
                                        <p:strVal val="visible"/>
                                      </p:to>
                                    </p:set>
                                    <p:anim calcmode="lin" valueType="num">
                                      <p:cBhvr additive="base">
                                        <p:cTn id="15" dur="500" fill="hold"/>
                                        <p:tgtEl>
                                          <p:spTgt spid="26639"/>
                                        </p:tgtEl>
                                        <p:attrNameLst>
                                          <p:attrName>ppt_x</p:attrName>
                                        </p:attrNameLst>
                                      </p:cBhvr>
                                      <p:tavLst>
                                        <p:tav tm="0">
                                          <p:val>
                                            <p:strVal val="0-#ppt_w/2"/>
                                          </p:val>
                                        </p:tav>
                                        <p:tav tm="100000">
                                          <p:val>
                                            <p:strVal val="#ppt_x"/>
                                          </p:val>
                                        </p:tav>
                                      </p:tavLst>
                                    </p:anim>
                                    <p:anim calcmode="lin" valueType="num">
                                      <p:cBhvr additive="base">
                                        <p:cTn id="16" dur="500" fill="hold"/>
                                        <p:tgtEl>
                                          <p:spTgt spid="2663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22" presetClass="entr" presetSubtype="8" fill="hold" grpId="0" nodeType="afterEffect">
                                  <p:stCondLst>
                                    <p:cond delay="0"/>
                                  </p:stCondLst>
                                  <p:childTnLst>
                                    <p:set>
                                      <p:cBhvr>
                                        <p:cTn id="19" dur="1" fill="hold">
                                          <p:stCondLst>
                                            <p:cond delay="0"/>
                                          </p:stCondLst>
                                        </p:cTn>
                                        <p:tgtEl>
                                          <p:spTgt spid="26638"/>
                                        </p:tgtEl>
                                        <p:attrNameLst>
                                          <p:attrName>style.visibility</p:attrName>
                                        </p:attrNameLst>
                                      </p:cBhvr>
                                      <p:to>
                                        <p:strVal val="visible"/>
                                      </p:to>
                                    </p:set>
                                    <p:animEffect transition="in" filter="wipe(left)">
                                      <p:cBhvr>
                                        <p:cTn id="20" dur="500"/>
                                        <p:tgtEl>
                                          <p:spTgt spid="26638"/>
                                        </p:tgtEl>
                                      </p:cBhvr>
                                    </p:animEffect>
                                  </p:childTnLst>
                                </p:cTn>
                              </p:par>
                            </p:childTnLst>
                          </p:cTn>
                        </p:par>
                        <p:par>
                          <p:cTn id="21" fill="hold">
                            <p:stCondLst>
                              <p:cond delay="3000"/>
                            </p:stCondLst>
                            <p:childTnLst>
                              <p:par>
                                <p:cTn id="22" presetID="22" presetClass="entr" presetSubtype="2" fill="hold" grpId="0" nodeType="afterEffect">
                                  <p:stCondLst>
                                    <p:cond delay="0"/>
                                  </p:stCondLst>
                                  <p:childTnLst>
                                    <p:set>
                                      <p:cBhvr>
                                        <p:cTn id="23" dur="1" fill="hold">
                                          <p:stCondLst>
                                            <p:cond delay="0"/>
                                          </p:stCondLst>
                                        </p:cTn>
                                        <p:tgtEl>
                                          <p:spTgt spid="26637"/>
                                        </p:tgtEl>
                                        <p:attrNameLst>
                                          <p:attrName>style.visibility</p:attrName>
                                        </p:attrNameLst>
                                      </p:cBhvr>
                                      <p:to>
                                        <p:strVal val="visible"/>
                                      </p:to>
                                    </p:set>
                                    <p:animEffect transition="in" filter="wipe(right)">
                                      <p:cBhvr>
                                        <p:cTn id="24" dur="500"/>
                                        <p:tgtEl>
                                          <p:spTgt spid="26637"/>
                                        </p:tgtEl>
                                      </p:cBhvr>
                                    </p:animEffect>
                                  </p:childTnLst>
                                </p:cTn>
                              </p:par>
                            </p:childTnLst>
                          </p:cTn>
                        </p:par>
                      </p:childTnLst>
                    </p:cTn>
                  </p:par>
                  <p:par>
                    <p:cTn id="25" fill="hold">
                      <p:stCondLst>
                        <p:cond delay="indefinite"/>
                      </p:stCondLst>
                      <p:childTnLst>
                        <p:par>
                          <p:cTn id="26" fill="hold">
                            <p:stCondLst>
                              <p:cond delay="0"/>
                            </p:stCondLst>
                            <p:childTnLst>
                              <p:par>
                                <p:cTn id="27" presetID="0" presetClass="path" presetSubtype="0" accel="50000" decel="50000" fill="hold" nodeType="clickEffect">
                                  <p:stCondLst>
                                    <p:cond delay="0"/>
                                  </p:stCondLst>
                                  <p:childTnLst>
                                    <p:animMotion origin="layout" path="M -2.22222E-6 5.18519E-6 C 0.00382 -0.00786 0.00851 -0.01388 0.0125 -0.02152 C 0.01493 -0.0317 0.01736 -0.03379 0.02327 -0.0405 C 0.03611 -0.05508 0.04601 -0.06619 0.0625 -0.07152 C 0.07379 -0.07522 0.0665 -0.07244 0.08038 -0.07869 C 0.08386 -0.08031 0.09097 -0.08332 0.09097 -0.08332 C 0.11684 -0.1067 0.16389 -0.11805 0.19462 -0.12383 C 0.20434 -0.12569 0.21354 -0.13078 0.22327 -0.13332 C 0.24132 -0.13819 0.25886 -0.1442 0.27674 -0.14999 C 0.27483 -0.16874 0.27084 -0.18263 0.25886 -0.19281 C 0.25209 -0.20624 0.24531 -0.21874 0.2375 -0.23101 C 0.23334 -0.23749 0.2342 -0.24027 0.22847 -0.24536 C 0.22431 -0.24906 0.21893 -0.24999 0.21424 -0.25231 C 0.21129 -0.25555 0.20851 -0.25948 0.20538 -0.26203 C 0.2033 -0.26365 0.2007 -0.26342 0.19827 -0.26434 C 0.18507 -0.26944 0.17205 -0.27383 0.15886 -0.27869 C 0.14167 -0.27777 0.12431 -0.27754 0.10712 -0.27615 C 0.10469 -0.27592 0.10243 -0.2743 0.1 -0.27383 C 0.08993 -0.27152 0.0875 -0.27221 0.07847 -0.26897 C 0.07483 -0.26758 0.06788 -0.26434 0.06788 -0.26434 C 0.0592 -0.25647 0.05261 -0.25856 0.04288 -0.25231 C 0.03663 -0.24837 0.0316 -0.24328 0.025 -0.2405 C 0.01337 -0.23008 0.00972 -0.22569 0.00174 -0.20948 C -2.22222E-6 -0.20601 -2.22222E-6 -0.20138 -0.00173 -0.19768 C -0.00486 -0.19096 -0.0092 -0.18541 -0.0125 -0.17869 C -0.01493 -0.17383 -0.01719 -0.1692 -0.01962 -0.16434 C -0.02083 -0.16203 -0.02326 -0.15717 -0.02326 -0.15717 C -0.02448 -0.15231 -0.02465 -0.14698 -0.02673 -0.14281 C -0.0342 -0.12823 -0.04201 -0.11689 -0.04653 -0.09999 C -0.04583 -0.0611 -0.046 -0.02221 -0.04462 0.01668 C -0.04444 0.02154 -0.0434 0.00719 -0.04288 0.00232 C -0.04132 -0.01319 -0.03854 -0.02754 -0.03576 -0.04281 C -0.03437 -0.05092 -0.03281 -0.07059 -0.02864 -0.07615 C -0.02257 -0.08425 -0.01267 -0.09351 -0.00712 -0.10231 C -0.00017 -0.11342 0.00816 -0.12707 0.01788 -0.13332 C 0.03542 -0.1567 0.05851 -0.17175 0.08212 -0.18101 C 0.09045 -0.18425 0.0974 -0.18934 0.10538 -0.19281 C 0.11007 -0.1949 0.11962 -0.19768 0.11962 -0.19768 C 0.17587 -0.19606 0.19063 -0.19513 0.23386 -0.18819 C 0.23976 -0.18286 0.24236 -0.17661 0.24827 -0.17152 C 0.25122 -0.16596 0.25556 -0.16133 0.25712 -0.15485 C 0.25764 -0.15254 0.25799 -0.14999 0.25886 -0.14768 C 0.26094 -0.14258 0.26459 -0.13865 0.26597 -0.13332 C 0.26823 -0.12453 0.26927 -0.11735 0.27327 -0.10948 C 0.27379 -0.10555 0.27327 -0.10092 0.275 -0.09768 C 0.27604 -0.09559 0.27847 -0.09559 0.28038 -0.09536 C 0.28924 -0.09397 0.29827 -0.09374 0.30712 -0.09281 C 0.31111 -0.08934 0.3158 -0.08703 0.31962 -0.08332 C 0.3217 -0.08124 0.32309 -0.07823 0.325 -0.07615 C 0.32656 -0.0743 0.32865 -0.07314 0.33038 -0.07152 C 0.33351 -0.05879 0.33108 -0.06643 0.33924 -0.04999 C 0.34028 -0.04791 0.34011 -0.04513 0.34097 -0.04281 C 0.34202 -0.04027 0.3434 -0.03795 0.34462 -0.03564 C 0.34757 -0.02406 0.35156 -0.01434 0.35347 -0.00231 C 0.35469 0.00556 0.35712 0.02131 0.35712 0.02131 C 0.3566 0.04515 0.35695 0.06899 0.35538 0.09283 C 0.35486 0.10186 0.34809 0.11019 0.34462 0.11668 C 0.33438 0.13566 0.32917 0.14399 0.31077 0.14769 C 0.26806 0.16598 0.24479 0.1426 0.20886 0.13334 C 0.20313 0.12941 0.1967 0.12455 0.19097 0.12131 C 0.18472 0.11783 0.17743 0.11644 0.17136 0.11181 C 0.15452 0.09908 0.16771 0.10418 0.15174 0.10001 C 0.13195 0.08658 0.16007 0.10441 0.13386 0.09283 C 0.12934 0.09075 0.1257 0.08612 0.12136 0.08334 C 0.11372 0.0676 0.12327 0.0845 0.11077 0.07131 C 0.10972 0.07015 0.09775 0.05418 0.09462 0.05001 C 0.09306 0.04793 0.09271 0.04469 0.09097 0.04283 C 0.07049 0.01992 0.09531 0.05325 0.07847 0.03334 C 0.06215 0.0139 0.07448 0.02316 0.06077 0.01436 C 0.04931 -0.00092 0.06146 0.0132 0.05 0.00464 C 0.04445 0.00047 0.03924 -0.00485 0.03386 -0.00948 C 0.02952 -0.01319 0.01927 -0.01504 0.01424 -0.01666 C 0.00712 -0.01596 -0.00017 -0.01619 -0.00712 -0.01434 C -0.0092 -0.01388 -0.01059 -0.00832 -0.0125 -0.00948 C -0.01475 -0.01087 -0.01371 -0.01573 -0.01423 -0.01897 C -0.01319 -0.07522 -0.01857 -0.12615 0.00886 -0.16897 C 0.01025 -0.17106 0.01077 -0.1743 0.0125 -0.17615 C 0.01459 -0.17846 0.01736 -0.17916 0.01962 -0.18101 C 0.03889 -0.19721 0.04497 -0.19999 0.06788 -0.20485 C 0.07396 -0.20601 0.08577 -0.20948 0.08577 -0.20948 C 0.18264 -0.20369 0.13698 -0.20601 0.22327 -0.20231 C 0.22917 -0.19837 0.23472 -0.19582 0.24097 -0.19281 C 0.24688 -0.18703 0.24879 -0.1868 0.25174 -0.17869 C 0.25261 -0.17638 0.25243 -0.1736 0.25347 -0.17152 C 0.25486 -0.16874 0.25729 -0.16712 0.25886 -0.16434 C 0.26146 -0.15971 0.26354 -0.15485 0.26597 -0.14999 C 0.2684 -0.14513 0.27309 -0.14374 0.27674 -0.1405 C 0.27882 -0.13865 0.28004 -0.13518 0.28212 -0.13332 C 0.28368 -0.13194 0.28577 -0.1317 0.2875 -0.13101 C 0.29358 -0.12545 0.29132 -0.12823 0.29462 -0.12383 " pathEditMode="relative" ptsTypes="fffffffffffffffffffffffffffffffffffffffffffffffffffffffffffffffffffffffffffffffffffffffffA">
                                      <p:cBhvr>
                                        <p:cTn id="28" dur="2000" fill="hold"/>
                                        <p:tgtEl>
                                          <p:spTgt spid="26639"/>
                                        </p:tgtEl>
                                        <p:attrNameLst>
                                          <p:attrName>ppt_x</p:attrName>
                                          <p:attrName>ppt_y</p:attrName>
                                        </p:attrNameLst>
                                      </p:cBhvr>
                                    </p:animMotion>
                                  </p:childTnLst>
                                </p:cTn>
                              </p:par>
                              <p:par>
                                <p:cTn id="29" presetID="10" presetClass="entr" presetSubtype="0" fill="hold" nodeType="withEffect">
                                  <p:stCondLst>
                                    <p:cond delay="0"/>
                                  </p:stCondLst>
                                  <p:childTnLst>
                                    <p:set>
                                      <p:cBhvr>
                                        <p:cTn id="30" dur="1" fill="hold">
                                          <p:stCondLst>
                                            <p:cond delay="0"/>
                                          </p:stCondLst>
                                        </p:cTn>
                                        <p:tgtEl>
                                          <p:spTgt spid="26640"/>
                                        </p:tgtEl>
                                        <p:attrNameLst>
                                          <p:attrName>style.visibility</p:attrName>
                                        </p:attrNameLst>
                                      </p:cBhvr>
                                      <p:to>
                                        <p:strVal val="visible"/>
                                      </p:to>
                                    </p:set>
                                    <p:animEffect transition="in" filter="fade">
                                      <p:cBhvr>
                                        <p:cTn id="31" dur="2000"/>
                                        <p:tgtEl>
                                          <p:spTgt spid="266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7" grpId="0" uiExpand="1" animBg="1"/>
      <p:bldP spid="26638" grpId="0" uiExpan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285750" y="274638"/>
            <a:ext cx="8572500" cy="939800"/>
          </a:xfrm>
        </p:spPr>
        <p:txBody>
          <a:bodyPr rtlCol="0">
            <a:normAutofit fontScale="90000"/>
          </a:bodyPr>
          <a:lstStyle/>
          <a:p>
            <a:pPr eaLnBrk="1" fontAlgn="auto" hangingPunct="1">
              <a:spcAft>
                <a:spcPts val="0"/>
              </a:spcAft>
              <a:defRPr/>
            </a:pPr>
            <a:r>
              <a:rPr lang="ru-RU" b="1" dirty="0">
                <a:solidFill>
                  <a:schemeClr val="tx1"/>
                </a:solidFill>
              </a:rPr>
              <a:t>Признаки </a:t>
            </a:r>
            <a:r>
              <a:rPr lang="ru-RU" b="1" dirty="0" err="1">
                <a:solidFill>
                  <a:schemeClr val="tx1"/>
                </a:solidFill>
              </a:rPr>
              <a:t>насекомоопыляемых</a:t>
            </a:r>
            <a:r>
              <a:rPr lang="ru-RU" b="1" dirty="0">
                <a:solidFill>
                  <a:schemeClr val="tx1"/>
                </a:solidFill>
              </a:rPr>
              <a:t> растений</a:t>
            </a:r>
          </a:p>
        </p:txBody>
      </p:sp>
      <p:sp>
        <p:nvSpPr>
          <p:cNvPr id="28675" name="Rectangle 3"/>
          <p:cNvSpPr>
            <a:spLocks noGrp="1" noChangeArrowheads="1"/>
          </p:cNvSpPr>
          <p:nvPr>
            <p:ph type="body" sz="half" idx="1"/>
          </p:nvPr>
        </p:nvSpPr>
        <p:spPr>
          <a:xfrm>
            <a:off x="2928938" y="2571750"/>
            <a:ext cx="3571875" cy="2357438"/>
          </a:xfrm>
          <a:solidFill>
            <a:srgbClr val="92D050"/>
          </a:solidFill>
        </p:spPr>
        <p:txBody>
          <a:bodyPr/>
          <a:lstStyle/>
          <a:p>
            <a:pPr marL="0" indent="0" algn="ctr" eaLnBrk="1" hangingPunct="1">
              <a:buFontTx/>
              <a:buChar char="•"/>
            </a:pPr>
            <a:r>
              <a:rPr lang="ru-RU" b="1" smtClean="0">
                <a:solidFill>
                  <a:srgbClr val="7030A0"/>
                </a:solidFill>
              </a:rPr>
              <a:t>  Крупные цветки либо  соцветия.</a:t>
            </a:r>
          </a:p>
          <a:p>
            <a:pPr marL="0" indent="0" algn="ctr" eaLnBrk="1" hangingPunct="1">
              <a:buFontTx/>
              <a:buChar char="•"/>
            </a:pPr>
            <a:r>
              <a:rPr lang="ru-RU" b="1" smtClean="0">
                <a:solidFill>
                  <a:srgbClr val="C00000"/>
                </a:solidFill>
              </a:rPr>
              <a:t>  Яркая окраска венчика.</a:t>
            </a:r>
          </a:p>
          <a:p>
            <a:pPr marL="0" indent="0" algn="ctr" eaLnBrk="1" hangingPunct="1">
              <a:buFontTx/>
              <a:buChar char="•"/>
            </a:pPr>
            <a:r>
              <a:rPr lang="ru-RU" b="1" smtClean="0">
                <a:solidFill>
                  <a:srgbClr val="FFFF00"/>
                </a:solidFill>
              </a:rPr>
              <a:t>  Аромат и нектар.</a:t>
            </a:r>
          </a:p>
        </p:txBody>
      </p:sp>
      <p:pic>
        <p:nvPicPr>
          <p:cNvPr id="28676" name="Picture 4" descr="магнолияСлнж274"/>
          <p:cNvPicPr>
            <a:picLocks noGrp="1" noChangeArrowheads="1"/>
          </p:cNvPicPr>
          <p:nvPr>
            <p:ph sz="quarter" idx="2"/>
          </p:nvPr>
        </p:nvPicPr>
        <p:blipFill>
          <a:blip r:embed="rId3"/>
          <a:srcRect/>
          <a:stretch>
            <a:fillRect/>
          </a:stretch>
        </p:blipFill>
        <p:spPr>
          <a:xfrm>
            <a:off x="571500" y="3786188"/>
            <a:ext cx="4143375" cy="2714625"/>
          </a:xfrm>
          <a:ln>
            <a:solidFill>
              <a:schemeClr val="tx1"/>
            </a:solidFill>
          </a:ln>
        </p:spPr>
      </p:pic>
      <p:pic>
        <p:nvPicPr>
          <p:cNvPr id="28677" name="Picture 5" descr="сакура райская634"/>
          <p:cNvPicPr>
            <a:picLocks noGrp="1" noChangeAspect="1" noChangeArrowheads="1"/>
          </p:cNvPicPr>
          <p:nvPr>
            <p:ph sz="quarter" idx="3"/>
          </p:nvPr>
        </p:nvPicPr>
        <p:blipFill>
          <a:blip r:embed="rId4"/>
          <a:srcRect/>
          <a:stretch>
            <a:fillRect/>
          </a:stretch>
        </p:blipFill>
        <p:spPr>
          <a:xfrm>
            <a:off x="4714875" y="1071563"/>
            <a:ext cx="3857625" cy="2714625"/>
          </a:xfrm>
          <a:ln>
            <a:solidFill>
              <a:schemeClr val="tx1"/>
            </a:solidFill>
          </a:ln>
        </p:spPr>
      </p:pic>
      <p:pic>
        <p:nvPicPr>
          <p:cNvPr id="6" name="Picture 5" descr="820012"/>
          <p:cNvPicPr>
            <a:picLocks noChangeAspect="1" noChangeArrowheads="1"/>
          </p:cNvPicPr>
          <p:nvPr/>
        </p:nvPicPr>
        <p:blipFill>
          <a:blip r:embed="rId5" cstate="email"/>
          <a:srcRect/>
          <a:stretch>
            <a:fillRect/>
          </a:stretch>
        </p:blipFill>
        <p:spPr bwMode="auto">
          <a:xfrm>
            <a:off x="4714875" y="3768725"/>
            <a:ext cx="3857625" cy="2732088"/>
          </a:xfrm>
          <a:prstGeom prst="rect">
            <a:avLst/>
          </a:prstGeom>
          <a:noFill/>
          <a:ln w="9525">
            <a:solidFill>
              <a:schemeClr val="tx1"/>
            </a:solidFill>
            <a:miter lim="800000"/>
            <a:headEnd/>
            <a:tailEnd/>
          </a:ln>
        </p:spPr>
      </p:pic>
      <p:pic>
        <p:nvPicPr>
          <p:cNvPr id="7" name="Picture 4" descr="Подсолнечник однолетний"/>
          <p:cNvPicPr>
            <a:picLocks noChangeAspect="1" noChangeArrowheads="1"/>
          </p:cNvPicPr>
          <p:nvPr/>
        </p:nvPicPr>
        <p:blipFill>
          <a:blip r:embed="rId6" cstate="email"/>
          <a:srcRect/>
          <a:stretch>
            <a:fillRect/>
          </a:stretch>
        </p:blipFill>
        <p:spPr bwMode="auto">
          <a:xfrm>
            <a:off x="571500" y="1071563"/>
            <a:ext cx="4143375" cy="2714625"/>
          </a:xfrm>
          <a:prstGeom prst="rect">
            <a:avLst/>
          </a:prstGeom>
          <a:noFill/>
          <a:ln w="9525">
            <a:solidFill>
              <a:schemeClr val="tx1"/>
            </a:solidFill>
            <a:miter lim="800000"/>
            <a:headEnd/>
            <a:tailEnd/>
          </a:ln>
        </p:spPr>
      </p:pic>
      <p:pic>
        <p:nvPicPr>
          <p:cNvPr id="8" name="Picture 5" descr="пчела"/>
          <p:cNvPicPr>
            <a:picLocks noChangeAspect="1" noChangeArrowheads="1"/>
          </p:cNvPicPr>
          <p:nvPr/>
        </p:nvPicPr>
        <p:blipFill>
          <a:blip r:embed="rId7"/>
          <a:srcRect/>
          <a:stretch>
            <a:fillRect/>
          </a:stretch>
        </p:blipFill>
        <p:spPr bwMode="auto">
          <a:xfrm>
            <a:off x="785813" y="1143000"/>
            <a:ext cx="1649412" cy="1255713"/>
          </a:xfrm>
          <a:prstGeom prst="rect">
            <a:avLst/>
          </a:prstGeom>
          <a:noFill/>
          <a:ln w="9525">
            <a:noFill/>
            <a:miter lim="800000"/>
            <a:headEnd/>
            <a:tailEnd/>
          </a:ln>
        </p:spPr>
      </p:pic>
      <p:pic>
        <p:nvPicPr>
          <p:cNvPr id="9" name="Picture 6" descr="шмель"/>
          <p:cNvPicPr>
            <a:picLocks noChangeAspect="1" noChangeArrowheads="1"/>
          </p:cNvPicPr>
          <p:nvPr/>
        </p:nvPicPr>
        <p:blipFill>
          <a:blip r:embed="rId8" cstate="email"/>
          <a:srcRect/>
          <a:stretch>
            <a:fillRect/>
          </a:stretch>
        </p:blipFill>
        <p:spPr bwMode="auto">
          <a:xfrm>
            <a:off x="7548563" y="2571750"/>
            <a:ext cx="1595437" cy="1255713"/>
          </a:xfrm>
          <a:prstGeom prst="rect">
            <a:avLst/>
          </a:prstGeom>
          <a:noFill/>
          <a:ln w="9525">
            <a:noFill/>
            <a:miter lim="800000"/>
            <a:headEnd/>
            <a:tailEnd/>
          </a:ln>
        </p:spPr>
      </p:pic>
      <p:pic>
        <p:nvPicPr>
          <p:cNvPr id="10" name="Picture 4" descr="babochka143"/>
          <p:cNvPicPr>
            <a:picLocks noChangeAspect="1" noChangeArrowheads="1"/>
          </p:cNvPicPr>
          <p:nvPr/>
        </p:nvPicPr>
        <p:blipFill>
          <a:blip r:embed="rId9"/>
          <a:srcRect/>
          <a:stretch>
            <a:fillRect/>
          </a:stretch>
        </p:blipFill>
        <p:spPr bwMode="auto">
          <a:xfrm>
            <a:off x="1857375" y="5000625"/>
            <a:ext cx="1592263" cy="1255713"/>
          </a:xfrm>
          <a:prstGeom prst="rect">
            <a:avLst/>
          </a:prstGeom>
          <a:noFill/>
          <a:ln w="9525">
            <a:noFill/>
            <a:miter lim="800000"/>
            <a:headEnd/>
            <a:tailEnd/>
          </a:ln>
        </p:spPr>
      </p:pic>
      <p:pic>
        <p:nvPicPr>
          <p:cNvPr id="11" name="Picture 3" descr="babochka129"/>
          <p:cNvPicPr>
            <a:picLocks noChangeAspect="1" noChangeArrowheads="1"/>
          </p:cNvPicPr>
          <p:nvPr/>
        </p:nvPicPr>
        <p:blipFill>
          <a:blip r:embed="rId10"/>
          <a:srcRect/>
          <a:stretch>
            <a:fillRect/>
          </a:stretch>
        </p:blipFill>
        <p:spPr bwMode="auto">
          <a:xfrm>
            <a:off x="6572250" y="5000625"/>
            <a:ext cx="1495425" cy="1255713"/>
          </a:xfrm>
          <a:prstGeom prst="rect">
            <a:avLst/>
          </a:prstGeom>
          <a:noFill/>
          <a:ln w="9525">
            <a:noFill/>
            <a:miter lim="800000"/>
            <a:headEnd/>
            <a:tailEnd/>
          </a:ln>
        </p:spPr>
      </p:pic>
      <p:pic>
        <p:nvPicPr>
          <p:cNvPr id="13" name="Picture 6" descr="шмель"/>
          <p:cNvPicPr>
            <a:picLocks noChangeAspect="1" noChangeArrowheads="1"/>
          </p:cNvPicPr>
          <p:nvPr/>
        </p:nvPicPr>
        <p:blipFill>
          <a:blip r:embed="rId11" cstate="email"/>
          <a:srcRect/>
          <a:stretch>
            <a:fillRect/>
          </a:stretch>
        </p:blipFill>
        <p:spPr bwMode="auto">
          <a:xfrm>
            <a:off x="0" y="5368925"/>
            <a:ext cx="857250" cy="6746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fade">
                                      <p:cBhvr>
                                        <p:cTn id="7" dur="1000"/>
                                        <p:tgtEl>
                                          <p:spTgt spid="2867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8677"/>
                                        </p:tgtEl>
                                        <p:attrNameLst>
                                          <p:attrName>style.visibility</p:attrName>
                                        </p:attrNameLst>
                                      </p:cBhvr>
                                      <p:to>
                                        <p:strVal val="visible"/>
                                      </p:to>
                                    </p:set>
                                    <p:animEffect transition="in" filter="fade">
                                      <p:cBhvr>
                                        <p:cTn id="11" dur="1000"/>
                                        <p:tgtEl>
                                          <p:spTgt spid="28677"/>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500"/>
                                        <p:tgtEl>
                                          <p:spTgt spid="6"/>
                                        </p:tgtEl>
                                      </p:cBhvr>
                                    </p:animEffect>
                                  </p:childTnLst>
                                </p:cTn>
                              </p:par>
                            </p:childTnLst>
                          </p:cTn>
                        </p:par>
                        <p:par>
                          <p:cTn id="16" fill="hold">
                            <p:stCondLst>
                              <p:cond delay="3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0" presetClass="path" presetSubtype="0" accel="50000" decel="50000" fill="hold" nodeType="clickEffect">
                                  <p:stCondLst>
                                    <p:cond delay="0"/>
                                  </p:stCondLst>
                                  <p:childTnLst>
                                    <p:animMotion origin="layout" path="M 5E-6 5.83815E-6 C 0.00227 -0.02034 0.00574 -0.03098 0.01876 -0.04277 C 0.01997 -0.04531 0.02084 -0.04855 0.02258 -0.0504 C 0.02414 -0.05202 0.02692 -0.05109 0.02831 -0.05294 C 0.03838 -0.06635 0.02015 -0.05595 0.03577 -0.06288 C 0.05088 -0.083 0.06754 -0.0719 0.09046 -0.07051 C 0.10435 -0.0571 0.11893 -0.04138 0.12258 -0.01756 C 0.12397 -0.00809 0.12414 0.01689 0.12831 0.02244 C 0.13022 0.02498 0.13352 0.02544 0.13577 0.02752 C 0.15122 0.04139 0.1632 0.05712 0.18109 0.06521 C 0.18334 0.06613 0.18456 0.0696 0.18681 0.0703 C 0.19237 0.07215 0.1981 0.07191 0.20366 0.07284 C 0.22987 0.0844 0.25331 0.07654 0.283 0.07538 C 0.28751 0.0733 0.29063 0.07261 0.29428 0.06775 C 0.30175 0.05781 0.29376 0.06174 0.30366 0.05527 C 0.30539 0.05411 0.30765 0.05411 0.30938 0.05272 C 0.31338 0.04972 0.32067 0.04255 0.32067 0.04255 C 0.32987 0.02475 0.32952 0.0333 0.33195 0.00741 C 0.33265 -0.01433 0.33143 -0.03629 0.33386 -0.0578 C 0.33456 -0.06404 0.34445 -0.05826 0.34515 -0.0578 C 0.35522 -0.05132 0.36477 -0.04762 0.37536 -0.04277 C 0.38925 -0.04369 0.40296 -0.04392 0.41685 -0.04531 C 0.43247 -0.04693 0.43543 -0.0578 0.44706 -0.06288 C 0.45591 -0.06681 0.46459 -0.07167 0.47345 -0.07537 C 0.48491 -0.08554 0.49845 -0.08739 0.51129 -0.09317 C 0.51945 -0.09225 0.52779 -0.09271 0.53577 -0.09063 C 0.54168 -0.08924 0.54324 -0.08138 0.54515 -0.07537 C 0.54931 -0.06196 0.55383 -0.0497 0.55661 -0.03537 C 0.5573 -0.00439 0.55747 0.02683 0.55852 0.05781 C 0.55869 0.06452 0.56025 0.07099 0.56025 0.0777 C 0.56025 0.08486 0.55661 0.08995 0.55088 0.09041 C 0.52518 0.09272 0.49931 0.09203 0.47345 0.09296 C 0.45904 0.10567 0.46668 0.10382 0.45088 0.10035 C 0.44185 0.09434 0.43577 0.08394 0.43004 0.07284 C 0.42952 0.0703 0.429 0.06775 0.42831 0.06521 C 0.42605 0.05619 0.42536 0.04648 0.42258 0.0377 C 0.42241 0.037 0.42136 0.0377 0.42067 0.0377 " pathEditMode="relative" ptsTypes="ffffffffffffffffffffffffffffffffffffA">
                                      <p:cBhvr>
                                        <p:cTn id="23" dur="2000" fill="hold"/>
                                        <p:tgtEl>
                                          <p:spTgt spid="10"/>
                                        </p:tgtEl>
                                        <p:attrNameLst>
                                          <p:attrName>ppt_x</p:attrName>
                                          <p:attrName>ppt_y</p:attrName>
                                        </p:attrNameLst>
                                      </p:cBhvr>
                                    </p:animMotion>
                                  </p:childTnLst>
                                </p:cTn>
                              </p:par>
                            </p:childTnLst>
                          </p:cTn>
                        </p:par>
                        <p:par>
                          <p:cTn id="24" fill="hold">
                            <p:stCondLst>
                              <p:cond delay="2000"/>
                            </p:stCondLst>
                            <p:childTnLst>
                              <p:par>
                                <p:cTn id="25" presetID="0" presetClass="path" presetSubtype="0" accel="50000" decel="50000" fill="hold" nodeType="afterEffect">
                                  <p:stCondLst>
                                    <p:cond delay="0"/>
                                  </p:stCondLst>
                                  <p:childTnLst>
                                    <p:animMotion origin="layout" path="M 8.33333E-7 2.31214E-7 C -0.0059 -0.00763 -0.01094 -0.0141 -0.01892 -0.01757 C -0.03142 -0.03422 -0.01944 -0.01595 -0.02639 -0.0326 C -0.02865 -0.03792 -0.03403 -0.04763 -0.03403 -0.04763 C -0.03681 -0.05988 -0.04375 -0.06844 -0.04722 -0.08023 C -0.04861 -0.08508 -0.05087 -0.09549 -0.05087 -0.09549 C -0.05035 -0.10474 -0.05052 -0.11399 -0.04913 -0.123 C -0.04861 -0.12601 -0.04635 -0.12786 -0.04531 -0.13063 C -0.04184 -0.13965 -0.04028 -0.14636 -0.03403 -0.15329 C -0.02795 -0.16 -0.02726 -0.15815 -0.01892 -0.16069 C -0.00556 -0.16485 0.00747 -0.16994 0.02083 -0.17318 C 0.02517 -0.17618 0.02986 -0.17757 0.03403 -0.18081 C 0.03872 -0.18451 0.04271 -0.18936 0.04722 -0.19329 C 0.04844 -0.19676 0.04913 -0.20046 0.05087 -0.20347 C 0.05226 -0.20578 0.05538 -0.20601 0.0566 -0.20855 C 0.05868 -0.21295 0.06042 -0.22358 0.06042 -0.22358 C 0.05972 -0.24023 0.06094 -0.25734 0.05851 -0.27375 C 0.0566 -0.28716 0.04097 -0.30242 0.03212 -0.30636 C 0.02552 -0.30913 0.02274 -0.30751 0.01701 -0.31144 C 0.00347 -0.32069 0.02153 -0.31445 -0.00191 -0.31907 C -0.02517 -0.32948 -0.0092 -0.32393 -0.05087 -0.32647 C -0.06163 -0.33017 -0.07066 -0.33433 -0.08108 -0.33919 C -0.0842 -0.34242 -0.08715 -0.34636 -0.09062 -0.34913 C -0.10122 -0.35792 -0.09132 -0.34427 -0.10191 -0.35676 C -0.12135 -0.37988 -0.1059 -0.36531 -0.11892 -0.37688 C -0.12014 -0.38011 -0.12118 -0.38358 -0.12257 -0.38682 C -0.12431 -0.39121 -0.12656 -0.39514 -0.1283 -0.39953 C -0.13281 -0.41133 -0.13073 -0.41456 -0.13767 -0.42705 C -0.1408 -0.4393 -0.14375 -0.45017 -0.15087 -0.45965 C -0.15312 -0.46266 -0.15642 -0.46404 -0.15851 -0.46728 C -0.16927 -0.48347 -0.16128 -0.48046 -0.17361 -0.48994 C -0.18125 -0.49595 -0.1901 -0.49965 -0.19809 -0.50497 C -0.2033 -0.50381 -0.21267 -0.50312 -0.21701 -0.49734 C -0.22083 -0.49225 -0.22639 -0.47977 -0.22639 -0.47977 C -0.23142 -0.46011 -0.23854 -0.44162 -0.24722 -0.42451 C -0.24826 -0.42242 -0.24792 -0.41919 -0.24913 -0.41711 C -0.25365 -0.40994 -0.2566 -0.40948 -0.26233 -0.40693 C -0.2717 -0.40786 -0.28125 -0.4074 -0.29062 -0.40948 C -0.29566 -0.41063 -0.2974 -0.4178 -0.3 -0.42196 C -0.30868 -0.4356 -0.31701 -0.44971 -0.32448 -0.46474 C -0.33403 -0.48393 -0.35573 -0.49341 -0.3717 -0.49734 C -0.38559 -0.49664 -0.39948 -0.49688 -0.41319 -0.49503 C -0.42934 -0.49271 -0.4401 -0.47306 -0.44913 -0.45734 C -0.45122 -0.44786 -0.45434 -0.44023 -0.45851 -0.43214 C -0.46354 -0.3993 -0.47031 -0.36 -0.45851 -0.32901 C -0.45243 -0.31283 -0.43941 -0.29364 -0.4283 -0.28393 C -0.42431 -0.28046 -0.41927 -0.27953 -0.4151 -0.2763 C -0.40799 -0.27075 -0.40278 -0.26219 -0.39618 -0.25618 C -0.38854 -0.24925 -0.37795 -0.24693 -0.36979 -0.24115 C -0.36337 -0.23653 -0.35694 -0.23167 -0.35087 -0.22612 C -0.34896 -0.22451 -0.34757 -0.2215 -0.34531 -0.22104 C -0.33229 -0.21873 -0.31892 -0.21942 -0.30573 -0.21849 C -0.29167 -0.21387 -0.27934 -0.20878 -0.26597 -0.20092 C -0.2566 -0.19537 -0.24878 -0.18682 -0.23958 -0.18081 C -0.23281 -0.16855 -0.22622 -0.16023 -0.22257 -0.14566 C -0.22344 -0.11167 -0.21337 -0.05664 -0.24531 -0.04254 C -0.26042 -0.04347 -0.27552 -0.043 -0.29062 -0.04508 C -0.29462 -0.04555 -0.29809 -0.04855 -0.30191 -0.05017 C -0.31302 -0.05479 -0.32465 -0.05757 -0.33576 -0.06266 C -0.34931 -0.08069 -0.33194 -0.05896 -0.35087 -0.07768 C -0.35295 -0.07977 -0.35451 -0.083 -0.3566 -0.08531 C -0.35833 -0.08716 -0.36042 -0.08878 -0.36233 -0.0904 C -0.36771 -0.1015 -0.37135 -0.09734 -0.37743 -0.10797 C -0.39167 -0.13248 -0.37743 -0.11491 -0.39427 -0.13318 C -0.39722 -0.14474 -0.40816 -0.15491 -0.4151 -0.16323 C -0.4224 -0.17202 -0.42656 -0.18427 -0.43576 -0.18844 C -0.45608 -0.21456 -0.48229 -0.22612 -0.50937 -0.23352 C -0.5151 -0.2326 -0.52083 -0.23283 -0.52639 -0.23098 C -0.52865 -0.23029 -0.5316 -0.22913 -0.53212 -0.22612 C -0.53299 -0.22104 -0.5309 -0.21595 -0.53021 -0.21086 C -0.53177 -0.20023 -0.53368 -0.1889 -0.53576 -0.17826 C -0.53681 -0.17318 -0.53958 -0.16323 -0.53958 -0.16323 C -0.53889 -0.15399 -0.53872 -0.14474 -0.53767 -0.13549 C -0.53733 -0.13295 -0.53715 -0.12994 -0.53576 -0.12809 C -0.52708 -0.11653 -0.52066 -0.1156 -0.50937 -0.1156 " pathEditMode="relative" ptsTypes="ffffffffffffffffffffffffffffffffffffffffffffffffffffffffffffffffffffffffffA">
                                      <p:cBhvr>
                                        <p:cTn id="26" dur="2000" fill="hold"/>
                                        <p:tgtEl>
                                          <p:spTgt spid="11"/>
                                        </p:tgtEl>
                                        <p:attrNameLst>
                                          <p:attrName>ppt_x</p:attrName>
                                          <p:attrName>ppt_y</p:attrName>
                                        </p:attrNameLst>
                                      </p:cBhvr>
                                    </p:animMotion>
                                  </p:childTnLst>
                                </p:cTn>
                              </p:par>
                              <p:par>
                                <p:cTn id="27" presetID="0" presetClass="path" presetSubtype="0" accel="50000" decel="50000" fill="hold" nodeType="withEffect">
                                  <p:stCondLst>
                                    <p:cond delay="0"/>
                                  </p:stCondLst>
                                  <p:childTnLst>
                                    <p:animMotion origin="layout" path="M 1.11111E-6 -1.38728E-6 C 0.0007 -0.01341 -0.00174 -0.02751 0.00191 -0.04 C 0.00382 -0.0467 0.0151 -0.05271 0.0151 -0.05271 C 0.02951 -0.05179 0.04427 -0.05317 0.05851 -0.05017 C 0.06563 -0.04878 0.0717 -0.02751 0.0717 -0.02751 C 0.07465 -0.01202 0.08021 0.00093 0.0849 0.01526 C 0.08646 0.02012 0.0875 0.02521 0.08872 0.03029 C 0.08941 0.03284 0.09063 0.03769 0.09063 0.03769 C 0.09375 0.08278 0.0967 0.14058 0.06615 0.17087 C 0.06406 0.1792 0.06059 0.18544 0.05851 0.19353 C 0.0592 0.19931 0.05955 0.20532 0.06042 0.2111 C 0.06076 0.21365 0.06198 0.21619 0.06233 0.21873 C 0.06424 0.23237 0.06337 0.25133 0.06806 0.26405 C 0.07361 0.27885 0.08472 0.29157 0.09635 0.29665 C 0.10851 0.31284 0.11927 0.31399 0.13594 0.31677 C 0.15747 0.32417 0.17795 0.32116 0.2 0.31931 C 0.21563 0.31237 0.22674 0.29434 0.23958 0.28162 C 0.2434 0.27399 0.24531 0.26659 0.24913 0.25896 C 0.25504 0.21966 0.2533 0.17781 0.25469 0.13827 C 0.25538 0.11769 0.25451 0.07931 0.27361 0.07053 C 0.27865 0.07214 0.28403 0.07237 0.28872 0.07538 C 0.29983 0.08232 0.31233 0.09781 0.31701 0.11307 C 0.31927 0.12047 0.32083 0.1281 0.32274 0.13573 C 0.32396 0.14081 0.32639 0.15099 0.32639 0.15099 C 0.3276 0.16209 0.32743 0.19076 0.33212 0.19862 C 0.33524 0.20394 0.34254 0.20856 0.34722 0.2111 C 0.35087 0.21295 0.35851 0.21619 0.35851 0.21619 C 0.37656 0.21388 0.37969 0.21226 0.39445 0.20116 C 0.39965 0.19723 0.40955 0.18868 0.40955 0.18868 C 0.41441 0.1785 0.42049 0.16925 0.42465 0.15839 C 0.4382 0.12232 0.41719 0.17064 0.43403 0.13318 C 0.43629 0.10058 0.43767 0.06798 0.43958 0.03538 C 0.4401 0.02706 0.44201 0.01272 0.44531 0.00509 C 0.44757 -0.00023 0.45295 -0.00994 0.45295 -0.00994 C 0.4559 -0.02265 0.45399 -0.01502 0.45851 -0.0326 C 0.46094 -0.04208 0.46875 -0.04277 0.47361 -0.04763 C 0.47587 -0.04971 0.47708 -0.05317 0.47934 -0.05526 C 0.48802 -0.06312 0.50313 -0.06427 0.5132 -0.06774 C 0.57465 -0.0652 0.55816 -0.07052 0.59254 -0.05526 C 0.5967 -0.05132 0.60208 -0.04994 0.60573 -0.04508 C 0.60955 -0.04 0.6151 -0.02751 0.6151 -0.02751 C 0.61823 -0.01549 0.62222 -0.00485 0.62465 0.00763 C 0.62517 0.02613 0.6257 0.0444 0.62639 0.0629 C 0.62778 0.09966 0.63785 0.15839 0.60382 0.17342 C 0.59375 0.17249 0.58351 0.17365 0.57361 0.17087 C 0.57135 0.17018 0.57153 0.16532 0.56979 0.16347 C 0.56094 0.15376 0.54879 0.1496 0.53785 0.1459 C 0.53611 0.14636 0.52413 0.14798 0.52083 0.15099 C 0.51858 0.15284 0.5151 0.15839 0.5151 0.15839 " pathEditMode="relative" ptsTypes="ffffffffffffffffffffffffffffffffffffffffffffffffA">
                                      <p:cBhvr>
                                        <p:cTn id="28" dur="2000" fill="hold"/>
                                        <p:tgtEl>
                                          <p:spTgt spid="8"/>
                                        </p:tgtEl>
                                        <p:attrNameLst>
                                          <p:attrName>ppt_x</p:attrName>
                                          <p:attrName>ppt_y</p:attrName>
                                        </p:attrNameLst>
                                      </p:cBhvr>
                                    </p:animMotion>
                                  </p:childTnLst>
                                </p:cTn>
                              </p:par>
                            </p:childTnLst>
                          </p:cTn>
                        </p:par>
                        <p:par>
                          <p:cTn id="29" fill="hold">
                            <p:stCondLst>
                              <p:cond delay="4000"/>
                            </p:stCondLst>
                            <p:childTnLst>
                              <p:par>
                                <p:cTn id="30" presetID="0" presetClass="path" presetSubtype="0" accel="50000" decel="50000" fill="hold" nodeType="afterEffect">
                                  <p:stCondLst>
                                    <p:cond delay="0"/>
                                  </p:stCondLst>
                                  <p:childTnLst>
                                    <p:animMotion origin="layout" path="M 5E-6 -4.04624E-6 C -0.00729 0.00647 -0.00729 0.01064 -0.01129 0.02012 C -0.01233 0.02243 -0.02188 0.04139 -0.02448 0.04509 C -0.03542 0.0615 -0.05035 0.08763 -0.06406 0.09803 C -0.07066 0.10312 -0.07778 0.10474 -0.0849 0.10798 C -0.09879 0.10705 -0.11267 0.10867 -0.12639 0.10543 C -0.13281 0.10382 -0.13733 0.09572 -0.1434 0.09295 C -0.14688 0.08671 -0.15156 0.08185 -0.15469 0.07538 C -0.16077 0.06312 -0.16389 0.04185 -0.16597 0.02751 C -0.16528 -0.00347 -0.16511 -0.03445 -0.16406 -0.06543 C -0.16285 -0.10081 -0.13125 -0.11954 -0.10938 -0.12809 C -0.09531 -0.14081 -0.07969 -0.15052 -0.06597 -0.16347 C -0.05868 -0.1704 -0.05347 -0.17803 -0.04531 -0.18358 C -0.03941 -0.19376 -0.03629 -0.20116 -0.03403 -0.21364 C -0.03507 -0.25272 -0.02969 -0.27699 -0.0434 -0.30659 C -0.04566 -0.31861 -0.04722 -0.32416 -0.05278 -0.33434 C -0.0566 -0.35376 -0.05156 -0.33549 -0.06042 -0.35191 C -0.06441 -0.35954 -0.06302 -0.36301 -0.06788 -0.36948 C -0.07604 -0.38035 -0.09479 -0.39584 -0.10573 -0.39954 C -0.11372 -0.40601 -0.11337 -0.40694 -0.12083 -0.40971 C -0.1257 -0.41156 -0.13577 -0.41457 -0.13577 -0.41457 C -0.16285 -0.41364 -0.19167 -0.42243 -0.21702 -0.40971 C -0.22535 -0.40555 -0.23281 -0.3963 -0.23958 -0.3896 C -0.24427 -0.38474 -0.25469 -0.37688 -0.25469 -0.37688 C -0.26372 -0.35931 -0.26875 -0.33919 -0.27743 -0.32162 C -0.27934 -0.31075 -0.28212 -0.30312 -0.28681 -0.2941 C -0.29375 -0.26636 -0.30538 -0.22775 -0.3283 -0.21618 C -0.33125 -0.21457 -0.33455 -0.2148 -0.33767 -0.21364 C -0.35243 -0.20832 -0.3658 -0.20162 -0.38108 -0.19861 C -0.39688 -0.20116 -0.41285 -0.20185 -0.4283 -0.20601 C -0.43142 -0.20694 -0.43299 -0.21156 -0.43577 -0.21364 C -0.44184 -0.21827 -0.45469 -0.22613 -0.45469 -0.22613 C -0.4625 -0.23653 -0.47309 -0.24046 -0.47917 -0.25387 C -0.49045 -0.27908 -0.50278 -0.30035 -0.51511 -0.32416 C -0.52344 -0.34012 -0.53316 -0.35861 -0.54531 -0.36948 C -0.55 -0.38775 -0.5757 -0.40162 -0.58872 -0.40462 C -0.60764 -0.41341 -0.62778 -0.41457 -0.64722 -0.41965 C -0.66181 -0.4185 -0.67674 -0.42058 -0.69063 -0.41457 C -0.69462 -0.41295 -0.69792 -0.40902 -0.70191 -0.40717 C -0.71493 -0.39538 -0.71858 -0.38983 -0.7283 -0.37202 C -0.73021 -0.36855 -0.73403 -0.36185 -0.73403 -0.36185 C -0.73663 -0.35052 -0.73785 -0.34405 -0.7434 -0.33434 C -0.7467 -0.31699 -0.75 -0.30058 -0.75469 -0.28393 C -0.75556 -0.28069 -0.7559 -0.27746 -0.7566 -0.27399 C -0.75781 -0.2689 -0.76042 -0.25896 -0.76042 -0.25896 C -0.76441 -0.2252 -0.76215 -0.23861 -0.76597 -0.21873 C -0.76528 -0.19283 -0.76511 -0.16671 -0.76406 -0.14081 C -0.76372 -0.13064 -0.76129 -0.11908 -0.75469 -0.11329 C -0.75261 -0.11121 -0.74306 -0.10867 -0.74149 -0.10821 C -0.7184 -0.1096 -0.7 -0.11006 -0.67917 -0.12069 C -0.66979 -0.12555 -0.67188 -0.12532 -0.66406 -0.12809 C -0.65903 -0.13017 -0.64913 -0.13341 -0.64913 -0.13341 C -0.63733 -0.14382 -0.62517 -0.14821 -0.61129 -0.15075 C -0.58906 -0.14798 -0.59149 -0.15329 -0.58681 -0.12809 C -0.58698 -0.12647 -0.58629 -0.10173 -0.59427 -0.10058 C -0.6007 -0.09988 -0.6132 -0.1059 -0.6132 -0.1059 C -0.61945 -0.1096 -0.62604 -0.11145 -0.63212 -0.11561 " pathEditMode="relative" ptsTypes="ffffffffffffffffffffffffffffffffffffffffffffffffffffffffA">
                                      <p:cBhvr>
                                        <p:cTn id="31" dur="2000" fill="hold"/>
                                        <p:tgtEl>
                                          <p:spTgt spid="9"/>
                                        </p:tgtEl>
                                        <p:attrNameLst>
                                          <p:attrName>ppt_x</p:attrName>
                                          <p:attrName>ppt_y</p:attrName>
                                        </p:attrNameLst>
                                      </p:cBhvr>
                                    </p:animMotion>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8675">
                                            <p:bg/>
                                          </p:spTgt>
                                        </p:tgtEl>
                                        <p:attrNameLst>
                                          <p:attrName>style.visibility</p:attrName>
                                        </p:attrNameLst>
                                      </p:cBhvr>
                                      <p:to>
                                        <p:strVal val="visible"/>
                                      </p:to>
                                    </p:set>
                                    <p:animEffect transition="in" filter="wipe(left)">
                                      <p:cBhvr>
                                        <p:cTn id="36" dur="500"/>
                                        <p:tgtEl>
                                          <p:spTgt spid="28675">
                                            <p:bg/>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8675">
                                            <p:txEl>
                                              <p:pRg st="0" end="0"/>
                                            </p:txEl>
                                          </p:spTgt>
                                        </p:tgtEl>
                                        <p:attrNameLst>
                                          <p:attrName>style.visibility</p:attrName>
                                        </p:attrNameLst>
                                      </p:cBhvr>
                                      <p:to>
                                        <p:strVal val="visible"/>
                                      </p:to>
                                    </p:set>
                                    <p:animEffect transition="in" filter="wipe(left)">
                                      <p:cBhvr>
                                        <p:cTn id="41" dur="500"/>
                                        <p:tgtEl>
                                          <p:spTgt spid="28675">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8675">
                                            <p:txEl>
                                              <p:pRg st="1" end="1"/>
                                            </p:txEl>
                                          </p:spTgt>
                                        </p:tgtEl>
                                        <p:attrNameLst>
                                          <p:attrName>style.visibility</p:attrName>
                                        </p:attrNameLst>
                                      </p:cBhvr>
                                      <p:to>
                                        <p:strVal val="visible"/>
                                      </p:to>
                                    </p:set>
                                    <p:animEffect transition="in" filter="wipe(left)">
                                      <p:cBhvr>
                                        <p:cTn id="46" dur="500"/>
                                        <p:tgtEl>
                                          <p:spTgt spid="28675">
                                            <p:txEl>
                                              <p:pRg st="1" end="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8675">
                                            <p:txEl>
                                              <p:pRg st="2" end="2"/>
                                            </p:txEl>
                                          </p:spTgt>
                                        </p:tgtEl>
                                        <p:attrNameLst>
                                          <p:attrName>style.visibility</p:attrName>
                                        </p:attrNameLst>
                                      </p:cBhvr>
                                      <p:to>
                                        <p:strVal val="visible"/>
                                      </p:to>
                                    </p:set>
                                    <p:animEffect transition="in" filter="wipe(left)">
                                      <p:cBhvr>
                                        <p:cTn id="51" dur="500"/>
                                        <p:tgtEl>
                                          <p:spTgt spid="28675">
                                            <p:txEl>
                                              <p:pRg st="2" end="2"/>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0" presetClass="path" presetSubtype="0" accel="50000" decel="50000" fill="hold" nodeType="clickEffect">
                                  <p:stCondLst>
                                    <p:cond delay="0"/>
                                  </p:stCondLst>
                                  <p:childTnLst>
                                    <p:animMotion origin="layout" path="M 8.33333E-6 4.21965E-6 C -0.01006 -0.01295 -0.01423 -0.01549 -0.02083 -0.0326 C -0.02013 -0.03769 -0.02117 -0.04347 -0.01892 -0.04763 C -0.01718 -0.05087 -0.00485 -0.06104 8.33333E-6 -0.0652 C 0.00435 -0.0689 0.01511 -0.07029 0.01511 -0.07029 C 0.06407 -0.06705 0.09636 -0.06613 0.14897 -0.06775 C 0.16094 -0.07307 0.15244 -0.06844 0.1698 -0.08532 C 0.17153 -0.08717 0.17535 -0.09041 0.17535 -0.09041 C 0.18143 -0.10243 0.17778 -0.09341 0.18108 -0.10798 C 0.1823 -0.11307 0.1849 -0.12301 0.1849 -0.12301 C 0.18421 -0.1422 0.18542 -0.16185 0.18299 -0.18081 C 0.18212 -0.18682 0.17778 -0.19075 0.17535 -0.19584 C 0.16737 -0.21202 0.15973 -0.22451 0.14532 -0.23122 C 0.13733 -0.23885 0.12935 -0.24324 0.12067 -0.24879 C 0.11268 -0.25411 0.11685 -0.25341 0.10921 -0.26127 C 0.10574 -0.26497 0.10122 -0.26682 0.0981 -0.27122 C 0.09428 -0.2763 0.08959 -0.28046 0.08681 -0.28648 C 0.07587 -0.3096 0.08143 -0.30104 0.07171 -0.31399 C 0.06685 -0.33341 0.07344 -0.3096 0.06598 -0.32902 C 0.05765 -0.35098 0.05174 -0.3748 0.04341 -0.397 C 0.03716 -0.41364 0.03282 -0.43214 0.02831 -0.44971 C 0.02796 -0.45133 0.01702 -0.46058 0.01511 -0.4622 C 0.01112 -0.47792 0.00331 -0.48763 -0.00381 -0.49989 C -0.01093 -0.51214 -0.01249 -0.52532 -0.01892 -0.53757 C -0.02048 -0.54359 -0.02291 -0.5489 -0.01892 -0.55538 C -0.01649 -0.55954 -0.01163 -0.55977 -0.00763 -0.56023 C 0.00608 -0.56162 0.01997 -0.56185 0.03386 -0.56278 C 0.05313 -0.57989 0.05209 -0.60254 0.05851 -0.62821 C 0.0599 -0.63353 0.06268 -0.63792 0.06407 -0.64324 C 0.06806 -0.6585 0.07067 -0.6733 0.07362 -0.68856 C 0.07535 -0.7126 0.08004 -0.73318 0.0849 -0.7563 C 0.08994 -0.78035 0.09341 -0.80486 0.0981 -0.82913 C 0.10278 -0.82312 0.10469 -0.82174 0.10747 -0.81411 C 0.10973 -0.80809 0.10921 -0.80162 0.1132 -0.79653 C 0.1165 -0.79214 0.12067 -0.78983 0.12449 -0.78636 C 0.13195 -0.77965 0.13508 -0.77272 0.13959 -0.76393 C 0.1441 -0.7459 0.14115 -0.75307 0.14706 -0.74127 C 0.14966 -0.72717 0.15712 -0.70844 0.16789 -0.70359 C 0.17362 -0.69596 0.17726 -0.69156 0.1849 -0.68856 C 0.19202 -0.68208 0.19914 -0.67815 0.20747 -0.67584 C 0.21372 -0.67399 0.2264 -0.67075 0.2264 -0.67075 C 0.22883 -0.67098 0.26459 -0.66867 0.27535 -0.67838 C 0.27726 -0.68 0.279 -0.68231 0.28108 -0.68347 C 0.28664 -0.68671 0.2941 -0.68833 0.30001 -0.69087 C 0.30383 -0.69249 0.31129 -0.69596 0.31129 -0.69596 C 0.37518 -0.69272 0.34341 -0.70058 0.36598 -0.69087 C 0.37275 -0.68809 0.37223 -0.68902 0.37917 -0.68347 C 0.38299 -0.68023 0.39046 -0.6733 0.39046 -0.6733 C 0.40001 -0.65457 0.39636 -0.66382 0.40192 -0.64578 C 0.40261 -0.60624 0.38612 -0.51977 0.43022 -0.51006 C 0.44028 -0.51168 0.45053 -0.5126 0.46042 -0.51515 C 0.46893 -0.51746 0.46702 -0.52139 0.47362 -0.52763 C 0.47587 -0.52971 0.47883 -0.53064 0.48108 -0.53272 C 0.49462 -0.54567 0.50608 -0.56324 0.51858 -0.57781 C 0.5257 -0.58567 0.5264 -0.58937 0.53212 -0.60046 C 0.53403 -0.60416 0.53386 -0.60948 0.53577 -0.61318 C 0.5389 -0.61896 0.54706 -0.62821 0.54706 -0.62821 C 0.55226 -0.64809 0.56546 -0.67052 0.58091 -0.67584 C 0.59046 -0.67491 0.60001 -0.67468 0.60938 -0.6733 C 0.61633 -0.67214 0.62553 -0.6585 0.63212 -0.65318 C 0.63803 -0.64116 0.64723 -0.63538 0.65469 -0.62567 C 0.66077 -0.61757 0.66372 -0.60601 0.6698 -0.59792 C 0.67206 -0.59491 0.67501 -0.59353 0.67726 -0.59052 C 0.67952 -0.58752 0.68056 -0.58312 0.68299 -0.58035 C 0.68629 -0.57642 0.69063 -0.57411 0.69428 -0.57041 C 0.69688 -0.56786 0.69897 -0.56439 0.70192 -0.56278 C 0.70678 -0.56 0.71702 -0.55769 0.71702 -0.55769 C 0.74376 -0.53434 0.79202 -0.53873 0.81876 -0.53757 C 0.83369 -0.53295 0.84601 -0.52162 0.86042 -0.51515 C 0.86233 -0.5126 0.86372 -0.5096 0.86598 -0.50752 C 0.86772 -0.50613 0.87015 -0.50659 0.87171 -0.50497 C 0.87171 -0.50497 0.88594 -0.48601 0.88872 -0.48231 C 0.89306 -0.47653 0.89445 -0.46659 0.89619 -0.45989 C 0.90053 -0.44254 0.90226 -0.4252 0.90383 -0.40694 C 0.90313 -0.39029 0.90348 -0.37341 0.90192 -0.35676 C 0.90035 -0.34127 0.88438 -0.33711 0.87535 -0.33665 C 0.85278 -0.33526 0.83004 -0.33503 0.80747 -0.33411 C 0.78803 -0.33087 0.77796 -0.32439 0.76407 -0.30659 C 0.76094 -0.29781 0.75869 -0.28948 0.75469 -0.28139 C 0.75938 -0.24509 0.76876 -0.20994 0.78872 -0.18335 C 0.79167 -0.17064 0.79862 -0.16 0.80556 -0.15075 C 0.80973 -0.13434 0.80417 -0.15237 0.8132 -0.13572 C 0.81754 -0.12786 0.82049 -0.11861 0.82449 -0.11052 C 0.82935 -0.10058 0.83716 -0.09364 0.84341 -0.08532 C 0.84619 -0.08162 0.84792 -0.0763 0.85087 -0.07283 C 0.86719 -0.05387 0.84966 -0.08509 0.86598 -0.05781 C 0.86876 -0.05295 0.87362 -0.04254 0.87362 -0.04254 C 0.87605 -0.03237 0.87831 -0.02266 0.88108 -0.01249 C 0.88247 -0.00763 0.8849 0.00254 0.8849 0.00254 C 0.88369 0.02011 0.88282 0.03769 0.88108 0.05526 C 0.88022 0.06428 0.87813 0.06358 0.87362 0.07052 C 0.86337 0.08647 0.85695 0.09341 0.8415 0.10058 C 0.80192 0.09665 0.80105 0.09942 0.77535 0.08809 C 0.77344 0.08647 0.77188 0.08439 0.7698 0.083 C 0.76806 0.08185 0.76581 0.08185 0.76407 0.08046 C 0.75365 0.07237 0.76008 0.07399 0.75087 0.06798 C 0.74792 0.06589 0.74445 0.06497 0.7415 0.06289 C 0.7323 0.05665 0.72865 0.04855 0.71876 0.04532 C 0.7099 0.03329 0.70244 0.03561 0.69046 0.03283 C 0.68699 0.03052 0.67969 0.02451 0.67535 0.0252 C 0.67136 0.02566 0.66407 0.03029 0.66407 0.03029 C 0.66008 0.03838 0.65712 0.0474 0.65278 0.05526 C 0.6507 0.05896 0.64758 0.06173 0.64532 0.06543 C 0.64393 0.06774 0.64272 0.07029 0.6415 0.07283 C 0.63664 0.09202 0.64358 0.0689 0.63386 0.08555 C 0.63265 0.08763 0.63299 0.09063 0.63212 0.09295 C 0.62067 0.12647 0.62969 0.10289 0.61876 0.12069 C 0.61737 0.123 0.61702 0.1267 0.61511 0.12832 C 0.61285 0.13017 0.61008 0.12994 0.60747 0.13063 C 0.57796 0.12902 0.57431 0.12902 0.55278 0.12324 C 0.54584 0.11607 0.54046 0.10705 0.53212 0.10312 C 0.52778 0.09873 0.52258 0.09572 0.51858 0.09063 C 0.50747 0.07561 0.50209 0.05318 0.49428 0.03514 C 0.48872 0.02266 0.48612 0.00994 0.47535 0.00509 C 0.4599 -0.01619 0.4514 -0.01873 0.43212 -0.02752 C 0.38143 -0.02035 0.41164 -0.02821 0.3849 -0.00994 C 0.3816 -0.00416 0.37952 0.003 0.37535 0.00763 C 0.36806 0.01572 0.35712 0.01919 0.34897 0.0252 C 0.34046 0.03121 0.33525 0.03884 0.3264 0.04277 C 0.29081 0.09017 0.23542 0.08115 0.19046 0.083 C 0.17605 0.0837 0.16147 0.08462 0.14706 0.08555 C 0.12049 0.09757 0.10921 0.083 0.09237 0.06035 C 0.09046 0.04809 0.08716 0.0437 0.0849 0.03283 C 0.07813 0.00023 0.08369 0.02312 0.07917 0.00509 C 0.07987 4.21965E-6 0.07987 -0.00509 0.08108 -0.00994 C 0.08664 -0.03214 0.11008 -0.05364 0.1264 -0.06266 C 0.14306 -0.07191 0.11928 -0.05734 0.13959 -0.06775 C 0.15869 -0.07746 0.1356 -0.0689 0.15469 -0.07538 C 0.17726 -0.09087 0.20365 -0.07977 0.22831 -0.08532 C 0.23525 -0.08856 0.24028 -0.0948 0.24706 -0.09804 C 0.2514 -0.10012 0.25591 -0.10127 0.26042 -0.10289 C 0.26928 -0.11191 0.27917 -0.11538 0.28872 -0.12301 C 0.29237 -0.12601 0.30001 -0.13318 0.30001 -0.13318 C 0.30244 -0.13827 0.30765 -0.1422 0.30747 -0.14821 C 0.30678 -0.16486 0.30712 -0.18174 0.30556 -0.19838 C 0.30435 -0.21064 0.29601 -0.21619 0.29046 -0.22359 C 0.2882 -0.22659 0.28751 -0.23122 0.2849 -0.23353 C 0.2816 -0.23653 0.27726 -0.237 0.27362 -0.23861 C 0.26598 -0.24208 0.25851 -0.24809 0.2507 -0.25133 C 0.24532 -0.25364 0.23942 -0.25434 0.23386 -0.25619 C 0.20522 -0.25341 0.17744 -0.24601 0.14897 -0.24116 C 0.12726 -0.24301 0.09185 -0.237 0.0698 -0.25619 C 0.06216 -0.27145 0.06112 -0.28925 0.05278 -0.30405 C 0.05122 -0.31676 0.05053 -0.32601 0.04532 -0.33665 C 0.04254 -0.35122 0.03942 -0.35838 0.03768 -0.37434 C 0.03837 -0.39353 0.03803 -0.41295 0.03959 -0.43214 C 0.0415 -0.45642 0.05799 -0.46983 0.06789 -0.4874 C 0.07292 -0.49642 0.07587 -0.50382 0.08299 -0.51006 C 0.08629 -0.52324 0.08247 -0.5133 0.09046 -0.52254 C 0.09914 -0.53272 0.10765 -0.54775 0.11876 -0.55283 C 0.12292 -0.56093 0.129 -0.56648 0.13577 -0.57041 C 0.13942 -0.57249 0.14706 -0.57526 0.14706 -0.57526 C 0.15574 -0.58312 0.16077 -0.58335 0.17171 -0.58544 C 0.18872 -0.58451 0.20574 -0.58497 0.22258 -0.58289 C 0.23108 -0.58174 0.23751 -0.57387 0.24532 -0.57041 C 0.26702 -0.5489 0.28959 -0.52971 0.31129 -0.50752 C 0.31772 -0.50081 0.31997 -0.48624 0.32449 -0.47746 C 0.33143 -0.44971 0.34011 -0.42359 0.34897 -0.397 C 0.35296 -0.38474 0.35469 -0.37549 0.36042 -0.36439 C 0.36494 -0.3452 0.36164 -0.3533 0.3698 -0.33919 C 0.37431 -0.32116 0.38351 -0.30798 0.39237 -0.29387 C 0.40001 -0.28162 0.40886 -0.26821 0.41876 -0.25873 C 0.42032 -0.25711 0.42258 -0.25734 0.42449 -0.25619 C 0.44081 -0.24624 0.45591 -0.23653 0.47362 -0.23122 C 0.47657 -0.23168 0.49462 -0.2333 0.49983 -0.23607 C 0.50209 -0.23723 0.50348 -0.23977 0.50556 -0.24116 C 0.51424 -0.24786 0.52153 -0.2511 0.53004 -0.25873 C 0.53577 -0.26359 0.54324 -0.26636 0.54897 -0.27122 C 0.56129 -0.28162 0.57275 -0.29272 0.58299 -0.30659 C 0.58907 -0.31491 0.59167 -0.32717 0.59601 -0.33665 C 0.60313 -0.35122 0.61077 -0.36463 0.61702 -0.37942 C 0.62153 -0.39029 0.61962 -0.38428 0.62622 -0.39445 C 0.63212 -0.40324 0.63733 -0.41411 0.64324 -0.4222 C 0.64862 -0.42913 0.66147 -0.44139 0.66789 -0.44717 C 0.67605 -0.46359 0.69376 -0.46752 0.70747 -0.46983 C 0.72136 -0.4689 0.73508 -0.46867 0.74897 -0.46728 C 0.76876 -0.4652 0.7856 -0.44717 0.80383 -0.43977 C 0.81008 -0.43399 0.81337 -0.42682 0.81876 -0.41965 C 0.8257 -0.43283 0.82501 -0.44902 0.8264 -0.46474 C 0.8257 -0.48162 0.83039 -0.50197 0.82258 -0.51515 C 0.81962 -0.52023 0.81528 -0.52023 0.81129 -0.52254 C 0.80018 -0.52902 0.79115 -0.53873 0.77917 -0.54266 C 0.75765 -0.56231 0.71806 -0.55283 0.6981 -0.55283 " pathEditMode="relative" ptsTypes="ffffffffffffffffffffffffffffffffffffffffffffffffffffffffffffffffffffffffffffffffffffffffffffffffffffffffffffffffffffffffffffffffffffffffffffffffffffffffffffffffffffffffffffffffffffffA">
                                      <p:cBhvr>
                                        <p:cTn id="55" dur="5000" fill="hold"/>
                                        <p:tgtEl>
                                          <p:spTgt spid="1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uiExpand="1"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DSCN0566_resize"/>
          <p:cNvPicPr>
            <a:picLocks noChangeAspect="1" noChangeArrowheads="1"/>
          </p:cNvPicPr>
          <p:nvPr/>
        </p:nvPicPr>
        <p:blipFill>
          <a:blip r:embed="rId3" cstate="email"/>
          <a:srcRect/>
          <a:stretch>
            <a:fillRect/>
          </a:stretch>
        </p:blipFill>
        <p:spPr bwMode="auto">
          <a:xfrm>
            <a:off x="4643438" y="4071938"/>
            <a:ext cx="3929062" cy="2500312"/>
          </a:xfrm>
          <a:prstGeom prst="rect">
            <a:avLst/>
          </a:prstGeom>
          <a:noFill/>
          <a:ln w="9525">
            <a:noFill/>
            <a:miter lim="800000"/>
            <a:headEnd/>
            <a:tailEnd/>
          </a:ln>
        </p:spPr>
      </p:pic>
      <p:pic>
        <p:nvPicPr>
          <p:cNvPr id="11" name="Picture 6" descr="Опыление ветром (Луговые травы)"/>
          <p:cNvPicPr>
            <a:picLocks noChangeArrowheads="1"/>
          </p:cNvPicPr>
          <p:nvPr/>
        </p:nvPicPr>
        <p:blipFill>
          <a:blip r:embed="rId4"/>
          <a:srcRect/>
          <a:stretch>
            <a:fillRect/>
          </a:stretch>
        </p:blipFill>
        <p:spPr bwMode="auto">
          <a:xfrm>
            <a:off x="714375" y="4071938"/>
            <a:ext cx="3929063" cy="2500312"/>
          </a:xfrm>
          <a:prstGeom prst="rect">
            <a:avLst/>
          </a:prstGeom>
          <a:noFill/>
          <a:ln w="9525">
            <a:solidFill>
              <a:schemeClr val="tx1"/>
            </a:solidFill>
            <a:miter lim="800000"/>
            <a:headEnd/>
            <a:tailEnd/>
          </a:ln>
        </p:spPr>
      </p:pic>
      <p:pic>
        <p:nvPicPr>
          <p:cNvPr id="14" name="Picture 8" descr="Лисохвост луговой"/>
          <p:cNvPicPr>
            <a:picLocks noChangeAspect="1" noChangeArrowheads="1"/>
          </p:cNvPicPr>
          <p:nvPr/>
        </p:nvPicPr>
        <p:blipFill>
          <a:blip r:embed="rId5"/>
          <a:srcRect/>
          <a:stretch>
            <a:fillRect/>
          </a:stretch>
        </p:blipFill>
        <p:spPr bwMode="auto">
          <a:xfrm>
            <a:off x="7715250" y="1428750"/>
            <a:ext cx="785813" cy="2643188"/>
          </a:xfrm>
          <a:prstGeom prst="rect">
            <a:avLst/>
          </a:prstGeom>
          <a:solidFill>
            <a:schemeClr val="accent3">
              <a:lumMod val="40000"/>
              <a:lumOff val="60000"/>
            </a:schemeClr>
          </a:solidFill>
          <a:ln w="3175">
            <a:solidFill>
              <a:schemeClr val="tx1"/>
            </a:solidFill>
          </a:ln>
        </p:spPr>
      </p:pic>
      <p:pic>
        <p:nvPicPr>
          <p:cNvPr id="13" name="Picture 6" descr="Овес обыкновенный"/>
          <p:cNvPicPr>
            <a:picLocks noChangeAspect="1" noChangeArrowheads="1"/>
          </p:cNvPicPr>
          <p:nvPr/>
        </p:nvPicPr>
        <p:blipFill>
          <a:blip r:embed="rId6"/>
          <a:srcRect/>
          <a:stretch>
            <a:fillRect/>
          </a:stretch>
        </p:blipFill>
        <p:spPr bwMode="auto">
          <a:xfrm>
            <a:off x="6072188" y="1428750"/>
            <a:ext cx="1571625" cy="2643188"/>
          </a:xfrm>
          <a:prstGeom prst="rect">
            <a:avLst/>
          </a:prstGeom>
          <a:solidFill>
            <a:schemeClr val="accent3">
              <a:lumMod val="20000"/>
              <a:lumOff val="80000"/>
            </a:schemeClr>
          </a:solidFill>
          <a:ln w="3175">
            <a:solidFill>
              <a:schemeClr val="tx1"/>
            </a:solidFill>
          </a:ln>
        </p:spPr>
      </p:pic>
      <p:pic>
        <p:nvPicPr>
          <p:cNvPr id="12" name="Picture 4" descr="Строение колоса пшеницы"/>
          <p:cNvPicPr>
            <a:picLocks noChangeArrowheads="1"/>
          </p:cNvPicPr>
          <p:nvPr/>
        </p:nvPicPr>
        <p:blipFill>
          <a:blip r:embed="rId7"/>
          <a:srcRect/>
          <a:stretch>
            <a:fillRect/>
          </a:stretch>
        </p:blipFill>
        <p:spPr bwMode="auto">
          <a:xfrm>
            <a:off x="4786313" y="1428750"/>
            <a:ext cx="1214437" cy="2605088"/>
          </a:xfrm>
          <a:prstGeom prst="rect">
            <a:avLst/>
          </a:prstGeom>
          <a:solidFill>
            <a:schemeClr val="bg2"/>
          </a:solidFill>
          <a:ln w="3175">
            <a:solidFill>
              <a:schemeClr val="tx1"/>
            </a:solidFill>
            <a:miter lim="800000"/>
            <a:headEnd/>
            <a:tailEnd/>
          </a:ln>
        </p:spPr>
      </p:pic>
      <p:pic>
        <p:nvPicPr>
          <p:cNvPr id="9" name="Picture 5" descr="Береза повисшая, или бородавчатая"/>
          <p:cNvPicPr>
            <a:picLocks noChangeArrowheads="1"/>
          </p:cNvPicPr>
          <p:nvPr/>
        </p:nvPicPr>
        <p:blipFill>
          <a:blip r:embed="rId8"/>
          <a:srcRect/>
          <a:stretch>
            <a:fillRect/>
          </a:stretch>
        </p:blipFill>
        <p:spPr bwMode="auto">
          <a:xfrm>
            <a:off x="714375" y="1428750"/>
            <a:ext cx="4000500" cy="2643188"/>
          </a:xfrm>
          <a:prstGeom prst="rect">
            <a:avLst/>
          </a:prstGeom>
          <a:noFill/>
          <a:ln w="9525">
            <a:solidFill>
              <a:schemeClr val="tx1"/>
            </a:solidFill>
            <a:miter lim="800000"/>
            <a:headEnd/>
            <a:tailEnd/>
          </a:ln>
        </p:spPr>
      </p:pic>
      <p:sp>
        <p:nvSpPr>
          <p:cNvPr id="70663" name="Заголовок 5"/>
          <p:cNvSpPr>
            <a:spLocks noGrp="1"/>
          </p:cNvSpPr>
          <p:nvPr>
            <p:ph type="title"/>
          </p:nvPr>
        </p:nvSpPr>
        <p:spPr/>
        <p:txBody>
          <a:bodyPr/>
          <a:lstStyle/>
          <a:p>
            <a:pPr eaLnBrk="1" hangingPunct="1"/>
            <a:r>
              <a:rPr lang="ru-RU" b="1" smtClean="0">
                <a:solidFill>
                  <a:schemeClr val="tx1"/>
                </a:solidFill>
              </a:rPr>
              <a:t>Признаки ветроопыляемых растений</a:t>
            </a:r>
            <a:endParaRPr lang="ru-RU"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000"/>
                                        <p:tgtEl>
                                          <p:spTgt spid="10"/>
                                        </p:tgtEl>
                                      </p:cBhvr>
                                    </p:animEffect>
                                  </p:childTnLst>
                                </p:cTn>
                              </p:par>
                            </p:childTnLst>
                          </p:cTn>
                        </p:par>
                        <p:par>
                          <p:cTn id="12" fill="hold">
                            <p:stCondLst>
                              <p:cond delay="3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childTnLst>
                          </p:cTn>
                        </p:par>
                        <p:par>
                          <p:cTn id="16" fill="hold">
                            <p:stCondLst>
                              <p:cond delay="4000"/>
                            </p:stCondLst>
                            <p:childTnLst>
                              <p:par>
                                <p:cTn id="17" presetID="53"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Effect transition="in" filter="fade">
                                      <p:cBhvr>
                                        <p:cTn id="21" dur="1000"/>
                                        <p:tgtEl>
                                          <p:spTgt spid="12"/>
                                        </p:tgtEl>
                                      </p:cBhvr>
                                    </p:animEffect>
                                  </p:childTnLst>
                                </p:cTn>
                              </p:par>
                            </p:childTnLst>
                          </p:cTn>
                        </p:par>
                        <p:par>
                          <p:cTn id="22" fill="hold">
                            <p:stCondLst>
                              <p:cond delay="5000"/>
                            </p:stCondLst>
                            <p:childTnLst>
                              <p:par>
                                <p:cTn id="23" presetID="53"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Effect transition="in" filter="fade">
                                      <p:cBhvr>
                                        <p:cTn id="27" dur="1000"/>
                                        <p:tgtEl>
                                          <p:spTgt spid="13"/>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птицы.wma">
            <a:hlinkClick r:id="" action="ppaction://media"/>
          </p:cNvPr>
          <p:cNvPicPr>
            <a:picLocks noRot="1" noChangeAspect="1"/>
          </p:cNvPicPr>
          <p:nvPr>
            <a:audioFile r:link="rId1"/>
          </p:nvPr>
        </p:nvPicPr>
        <p:blipFill>
          <a:blip r:embed="rId3" cstate="email"/>
          <a:srcRect/>
          <a:stretch>
            <a:fillRect/>
          </a:stretch>
        </p:blipFill>
        <p:spPr bwMode="auto">
          <a:xfrm>
            <a:off x="4419600" y="3276600"/>
            <a:ext cx="304800" cy="304800"/>
          </a:xfrm>
          <a:prstGeom prst="rect">
            <a:avLst/>
          </a:prstGeom>
          <a:noFill/>
          <a:ln w="9525">
            <a:noFill/>
            <a:miter lim="800000"/>
            <a:headEnd/>
            <a:tailEnd/>
          </a:ln>
        </p:spPr>
      </p:pic>
      <p:pic>
        <p:nvPicPr>
          <p:cNvPr id="5" name="Рисунок 4" descr="1547016.jpg"/>
          <p:cNvPicPr>
            <a:picLocks noChangeAspect="1"/>
          </p:cNvPicPr>
          <p:nvPr/>
        </p:nvPicPr>
        <p:blipFill>
          <a:blip r:embed="rId4"/>
          <a:srcRect/>
          <a:stretch>
            <a:fillRect/>
          </a:stretch>
        </p:blipFill>
        <p:spPr>
          <a:xfrm>
            <a:off x="1643042" y="1500174"/>
            <a:ext cx="5994000" cy="378621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993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274638"/>
            <a:ext cx="7543800" cy="1439862"/>
          </a:xfrm>
        </p:spPr>
        <p:txBody>
          <a:bodyPr rtlCol="0">
            <a:normAutofit fontScale="90000"/>
          </a:bodyPr>
          <a:lstStyle/>
          <a:p>
            <a:pPr eaLnBrk="1" fontAlgn="auto" hangingPunct="1">
              <a:spcAft>
                <a:spcPts val="0"/>
              </a:spcAft>
              <a:defRPr/>
            </a:pPr>
            <a:r>
              <a:rPr lang="ru-RU" dirty="0" smtClean="0">
                <a:solidFill>
                  <a:schemeClr val="tx1"/>
                </a:solidFill>
                <a:latin typeface="Times New Roman" panose="02020603050405020304" pitchFamily="18" charset="0"/>
                <a:cs typeface="Times New Roman" panose="02020603050405020304" pitchFamily="18" charset="0"/>
              </a:rPr>
              <a:t>Русский академик </a:t>
            </a:r>
            <a:br>
              <a:rPr lang="ru-RU" dirty="0" smtClean="0">
                <a:solidFill>
                  <a:schemeClr val="tx1"/>
                </a:solidFill>
                <a:latin typeface="Times New Roman" panose="02020603050405020304" pitchFamily="18" charset="0"/>
                <a:cs typeface="Times New Roman" panose="02020603050405020304" pitchFamily="18" charset="0"/>
              </a:rPr>
            </a:br>
            <a:r>
              <a:rPr lang="ru-RU" dirty="0" smtClean="0">
                <a:solidFill>
                  <a:schemeClr val="tx1"/>
                </a:solidFill>
                <a:latin typeface="Times New Roman" panose="02020603050405020304" pitchFamily="18" charset="0"/>
                <a:cs typeface="Times New Roman" panose="02020603050405020304" pitchFamily="18" charset="0"/>
              </a:rPr>
              <a:t>Сергей Гаврилович </a:t>
            </a:r>
            <a:r>
              <a:rPr lang="ru-RU" dirty="0" err="1" smtClean="0">
                <a:solidFill>
                  <a:schemeClr val="tx1"/>
                </a:solidFill>
                <a:latin typeface="Times New Roman" panose="02020603050405020304" pitchFamily="18" charset="0"/>
                <a:cs typeface="Times New Roman" panose="02020603050405020304" pitchFamily="18" charset="0"/>
              </a:rPr>
              <a:t>Навашин</a:t>
            </a:r>
            <a:r>
              <a:rPr lang="ru-RU" dirty="0" smtClean="0">
                <a:solidFill>
                  <a:schemeClr val="tx1"/>
                </a:solidFill>
                <a:latin typeface="Times New Roman" panose="02020603050405020304" pitchFamily="18" charset="0"/>
                <a:cs typeface="Times New Roman" panose="02020603050405020304" pitchFamily="18" charset="0"/>
              </a:rPr>
              <a:t> </a:t>
            </a:r>
            <a:br>
              <a:rPr lang="ru-RU" dirty="0" smtClean="0">
                <a:solidFill>
                  <a:schemeClr val="tx1"/>
                </a:solidFill>
                <a:latin typeface="Times New Roman" panose="02020603050405020304" pitchFamily="18" charset="0"/>
                <a:cs typeface="Times New Roman" panose="02020603050405020304" pitchFamily="18" charset="0"/>
              </a:rPr>
            </a:br>
            <a:r>
              <a:rPr lang="ru-RU" dirty="0" smtClean="0">
                <a:solidFill>
                  <a:schemeClr val="tx1"/>
                </a:solidFill>
                <a:latin typeface="Times New Roman" panose="02020603050405020304" pitchFamily="18" charset="0"/>
                <a:cs typeface="Times New Roman" panose="02020603050405020304" pitchFamily="18" charset="0"/>
              </a:rPr>
              <a:t>(1857-1930)</a:t>
            </a:r>
            <a:endParaRPr lang="ru-RU" dirty="0">
              <a:solidFill>
                <a:schemeClr val="tx1"/>
              </a:solidFill>
              <a:latin typeface="Times New Roman" panose="02020603050405020304" pitchFamily="18" charset="0"/>
              <a:cs typeface="Times New Roman" panose="02020603050405020304" pitchFamily="18" charset="0"/>
            </a:endParaRPr>
          </a:p>
        </p:txBody>
      </p:sp>
      <p:pic>
        <p:nvPicPr>
          <p:cNvPr id="73730" name="Picture 4" descr="НАВАШИН Сергей Гаврилович (1857 - 1930)"/>
          <p:cNvPicPr>
            <a:picLocks noGrp="1" noChangeAspect="1" noChangeArrowheads="1"/>
          </p:cNvPicPr>
          <p:nvPr>
            <p:ph sz="half" idx="1"/>
          </p:nvPr>
        </p:nvPicPr>
        <p:blipFill>
          <a:blip r:embed="rId3"/>
          <a:srcRect/>
          <a:stretch>
            <a:fillRect/>
          </a:stretch>
        </p:blipFill>
        <p:spPr>
          <a:xfrm>
            <a:off x="250825" y="2349500"/>
            <a:ext cx="3313113" cy="3527425"/>
          </a:xfrm>
        </p:spPr>
      </p:pic>
      <p:sp>
        <p:nvSpPr>
          <p:cNvPr id="73731" name="Содержимое 5"/>
          <p:cNvSpPr>
            <a:spLocks noGrp="1"/>
          </p:cNvSpPr>
          <p:nvPr>
            <p:ph sz="half" idx="2"/>
          </p:nvPr>
        </p:nvSpPr>
        <p:spPr>
          <a:xfrm>
            <a:off x="3276600" y="1928813"/>
            <a:ext cx="4175125" cy="4572000"/>
          </a:xfrm>
        </p:spPr>
        <p:txBody>
          <a:bodyPr/>
          <a:lstStyle/>
          <a:p>
            <a:pPr algn="ctr" eaLnBrk="1" hangingPunct="1">
              <a:buFont typeface="Wingdings 3" pitchFamily="18" charset="2"/>
              <a:buNone/>
            </a:pPr>
            <a:r>
              <a:rPr lang="ru-RU" sz="3200" b="1" smtClean="0">
                <a:latin typeface="Times New Roman" pitchFamily="18" charset="0"/>
                <a:cs typeface="Times New Roman" pitchFamily="18" charset="0"/>
              </a:rPr>
              <a:t>    Процесс оплодотворения у растений открыл в 1898 г. русский ботаник, академик С.Г.Навашин и назвал его </a:t>
            </a:r>
            <a:r>
              <a:rPr lang="ru-RU" sz="3200" b="1" i="1" smtClean="0">
                <a:solidFill>
                  <a:srgbClr val="FF0000"/>
                </a:solidFill>
                <a:latin typeface="Times New Roman" pitchFamily="18" charset="0"/>
                <a:cs typeface="Times New Roman" pitchFamily="18" charset="0"/>
              </a:rPr>
              <a:t>двойным оплодотворением</a:t>
            </a:r>
            <a:r>
              <a:rPr lang="ru-RU" sz="3200" b="1" i="1" smtClean="0">
                <a:latin typeface="Times New Roman" pitchFamily="18" charset="0"/>
                <a:cs typeface="Times New Roman" pitchFamily="18" charset="0"/>
              </a:rPr>
              <a:t>.</a:t>
            </a:r>
            <a:endParaRPr lang="ru-RU" sz="3200" b="1" smtClean="0">
              <a:latin typeface="Times New Roman" pitchFamily="18" charset="0"/>
              <a:cs typeface="Times New Roman" pitchFamily="18" charset="0"/>
            </a:endParaRPr>
          </a:p>
        </p:txBody>
      </p:sp>
      <p:sp>
        <p:nvSpPr>
          <p:cNvPr id="5" name="Номер слайда 4"/>
          <p:cNvSpPr>
            <a:spLocks noGrp="1"/>
          </p:cNvSpPr>
          <p:nvPr>
            <p:ph type="sldNum" sz="quarter" idx="12"/>
          </p:nvPr>
        </p:nvSpPr>
        <p:spPr/>
        <p:txBody>
          <a:bodyPr/>
          <a:lstStyle/>
          <a:p>
            <a:pPr>
              <a:defRPr/>
            </a:pPr>
            <a:fld id="{484C1E43-31FE-4228-BDFA-E4C191F7DC1A}" type="slidenum">
              <a:rPr lang="ru-RU"/>
              <a:pPr>
                <a:defRPr/>
              </a:pPr>
              <a:t>17</a:t>
            </a:fld>
            <a:endParaRPr lang="ru-RU"/>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09600" y="609600"/>
            <a:ext cx="7346950" cy="1320800"/>
          </a:xfrm>
        </p:spPr>
        <p:txBody>
          <a:bodyPr rtlCol="0">
            <a:normAutofit/>
          </a:bodyPr>
          <a:lstStyle/>
          <a:p>
            <a:pPr eaLnBrk="1" fontAlgn="auto" hangingPunct="1">
              <a:spcAft>
                <a:spcPts val="0"/>
              </a:spcAft>
              <a:defRPr/>
            </a:pPr>
            <a:r>
              <a:rPr lang="ru-RU" dirty="0">
                <a:solidFill>
                  <a:schemeClr val="accent5">
                    <a:lumMod val="75000"/>
                  </a:schemeClr>
                </a:solidFill>
              </a:rPr>
              <a:t>Яйцеклетка –  </a:t>
            </a:r>
            <a:r>
              <a:rPr lang="ru-RU" dirty="0" smtClean="0">
                <a:solidFill>
                  <a:schemeClr val="accent5">
                    <a:lumMod val="75000"/>
                  </a:schemeClr>
                </a:solidFill>
              </a:rPr>
              <a:t>женская </a:t>
            </a:r>
            <a:r>
              <a:rPr lang="ru-RU" dirty="0">
                <a:solidFill>
                  <a:schemeClr val="accent5">
                    <a:lumMod val="75000"/>
                  </a:schemeClr>
                </a:solidFill>
              </a:rPr>
              <a:t>половая клетка</a:t>
            </a:r>
          </a:p>
        </p:txBody>
      </p:sp>
      <p:pic>
        <p:nvPicPr>
          <p:cNvPr id="12291" name="Picture 3" descr="Пестик 1"/>
          <p:cNvPicPr>
            <a:picLocks noChangeAspect="1" noChangeArrowheads="1"/>
          </p:cNvPicPr>
          <p:nvPr/>
        </p:nvPicPr>
        <p:blipFill>
          <a:blip r:embed="rId3"/>
          <a:srcRect/>
          <a:stretch>
            <a:fillRect/>
          </a:stretch>
        </p:blipFill>
        <p:spPr bwMode="auto">
          <a:xfrm>
            <a:off x="1258888" y="1557338"/>
            <a:ext cx="2519362" cy="4932362"/>
          </a:xfrm>
          <a:prstGeom prst="rect">
            <a:avLst/>
          </a:prstGeom>
          <a:noFill/>
          <a:ln w="9525">
            <a:noFill/>
            <a:miter lim="800000"/>
            <a:headEnd/>
            <a:tailEnd/>
          </a:ln>
        </p:spPr>
      </p:pic>
      <p:pic>
        <p:nvPicPr>
          <p:cNvPr id="12292" name="Picture 4" descr="семязачаток"/>
          <p:cNvPicPr>
            <a:picLocks noChangeAspect="1" noChangeArrowheads="1"/>
          </p:cNvPicPr>
          <p:nvPr/>
        </p:nvPicPr>
        <p:blipFill>
          <a:blip r:embed="rId4"/>
          <a:srcRect/>
          <a:stretch>
            <a:fillRect/>
          </a:stretch>
        </p:blipFill>
        <p:spPr bwMode="auto">
          <a:xfrm>
            <a:off x="1382713" y="3494088"/>
            <a:ext cx="2263775" cy="2625725"/>
          </a:xfrm>
          <a:prstGeom prst="rect">
            <a:avLst/>
          </a:prstGeom>
          <a:noFill/>
          <a:ln w="9525">
            <a:noFill/>
            <a:miter lim="800000"/>
            <a:headEnd/>
            <a:tailEnd/>
          </a:ln>
        </p:spPr>
      </p:pic>
      <p:pic>
        <p:nvPicPr>
          <p:cNvPr id="12293" name="Picture 5" descr="крупная клетка"/>
          <p:cNvPicPr>
            <a:picLocks noChangeAspect="1" noChangeArrowheads="1"/>
          </p:cNvPicPr>
          <p:nvPr/>
        </p:nvPicPr>
        <p:blipFill>
          <a:blip r:embed="rId5"/>
          <a:srcRect/>
          <a:stretch>
            <a:fillRect/>
          </a:stretch>
        </p:blipFill>
        <p:spPr bwMode="auto">
          <a:xfrm>
            <a:off x="2039938" y="3940175"/>
            <a:ext cx="1163637" cy="1562100"/>
          </a:xfrm>
          <a:prstGeom prst="rect">
            <a:avLst/>
          </a:prstGeom>
          <a:noFill/>
          <a:ln w="9525">
            <a:noFill/>
            <a:miter lim="800000"/>
            <a:headEnd/>
            <a:tailEnd/>
          </a:ln>
        </p:spPr>
      </p:pic>
      <p:pic>
        <p:nvPicPr>
          <p:cNvPr id="12294" name="Picture 6" descr="клетки"/>
          <p:cNvPicPr>
            <a:picLocks noChangeAspect="1" noChangeArrowheads="1"/>
          </p:cNvPicPr>
          <p:nvPr/>
        </p:nvPicPr>
        <p:blipFill>
          <a:blip r:embed="rId6"/>
          <a:srcRect/>
          <a:stretch>
            <a:fillRect/>
          </a:stretch>
        </p:blipFill>
        <p:spPr bwMode="auto">
          <a:xfrm>
            <a:off x="1887538" y="3940175"/>
            <a:ext cx="1308100" cy="1555750"/>
          </a:xfrm>
          <a:prstGeom prst="rect">
            <a:avLst/>
          </a:prstGeom>
          <a:noFill/>
          <a:ln w="9525">
            <a:noFill/>
            <a:miter lim="800000"/>
            <a:headEnd/>
            <a:tailEnd/>
          </a:ln>
        </p:spPr>
      </p:pic>
      <p:pic>
        <p:nvPicPr>
          <p:cNvPr id="12295" name="Picture 7" descr="клетка 1"/>
          <p:cNvPicPr>
            <a:picLocks noChangeAspect="1" noChangeArrowheads="1"/>
          </p:cNvPicPr>
          <p:nvPr/>
        </p:nvPicPr>
        <p:blipFill>
          <a:blip r:embed="rId7"/>
          <a:srcRect/>
          <a:stretch>
            <a:fillRect/>
          </a:stretch>
        </p:blipFill>
        <p:spPr bwMode="auto">
          <a:xfrm>
            <a:off x="2217738" y="5008563"/>
            <a:ext cx="377825" cy="441325"/>
          </a:xfrm>
          <a:prstGeom prst="rect">
            <a:avLst/>
          </a:prstGeom>
          <a:noFill/>
          <a:ln w="9525">
            <a:noFill/>
            <a:miter lim="800000"/>
            <a:headEnd/>
            <a:tailEnd/>
          </a:ln>
        </p:spPr>
      </p:pic>
      <p:pic>
        <p:nvPicPr>
          <p:cNvPr id="12296" name="Picture 8" descr="яйцеклетка"/>
          <p:cNvPicPr>
            <a:picLocks noChangeAspect="1" noChangeArrowheads="1"/>
          </p:cNvPicPr>
          <p:nvPr/>
        </p:nvPicPr>
        <p:blipFill>
          <a:blip r:embed="rId8"/>
          <a:srcRect/>
          <a:stretch>
            <a:fillRect/>
          </a:stretch>
        </p:blipFill>
        <p:spPr bwMode="auto">
          <a:xfrm>
            <a:off x="2393950" y="4360863"/>
            <a:ext cx="360363" cy="593725"/>
          </a:xfrm>
          <a:prstGeom prst="rect">
            <a:avLst/>
          </a:prstGeom>
          <a:noFill/>
          <a:ln w="9525">
            <a:noFill/>
            <a:miter lim="800000"/>
            <a:headEnd/>
            <a:tailEnd/>
          </a:ln>
        </p:spPr>
      </p:pic>
      <p:pic>
        <p:nvPicPr>
          <p:cNvPr id="12297" name="Picture 9" descr="Зародышевой мешок"/>
          <p:cNvPicPr>
            <a:picLocks noChangeAspect="1" noChangeArrowheads="1"/>
          </p:cNvPicPr>
          <p:nvPr/>
        </p:nvPicPr>
        <p:blipFill>
          <a:blip r:embed="rId9"/>
          <a:srcRect/>
          <a:stretch>
            <a:fillRect/>
          </a:stretch>
        </p:blipFill>
        <p:spPr bwMode="auto">
          <a:xfrm>
            <a:off x="1671638" y="3746500"/>
            <a:ext cx="1824037" cy="2373313"/>
          </a:xfrm>
          <a:prstGeom prst="rect">
            <a:avLst/>
          </a:prstGeom>
          <a:noFill/>
          <a:ln w="9525">
            <a:noFill/>
            <a:miter lim="800000"/>
            <a:headEnd/>
            <a:tailEnd/>
          </a:ln>
        </p:spPr>
      </p:pic>
      <p:grpSp>
        <p:nvGrpSpPr>
          <p:cNvPr id="2" name="Group 10"/>
          <p:cNvGrpSpPr>
            <a:grpSpLocks/>
          </p:cNvGrpSpPr>
          <p:nvPr/>
        </p:nvGrpSpPr>
        <p:grpSpPr bwMode="auto">
          <a:xfrm>
            <a:off x="2808288" y="2852738"/>
            <a:ext cx="5832475" cy="755650"/>
            <a:chOff x="1769" y="1797"/>
            <a:chExt cx="3674" cy="476"/>
          </a:xfrm>
        </p:grpSpPr>
        <p:sp>
          <p:nvSpPr>
            <p:cNvPr id="75801" name="Text Box 11"/>
            <p:cNvSpPr txBox="1">
              <a:spLocks noChangeArrowheads="1"/>
            </p:cNvSpPr>
            <p:nvPr/>
          </p:nvSpPr>
          <p:spPr bwMode="auto">
            <a:xfrm>
              <a:off x="3198" y="1797"/>
              <a:ext cx="2245" cy="288"/>
            </a:xfrm>
            <a:prstGeom prst="rect">
              <a:avLst/>
            </a:prstGeom>
            <a:noFill/>
            <a:ln w="9525">
              <a:noFill/>
              <a:miter lim="800000"/>
              <a:headEnd/>
              <a:tailEnd/>
            </a:ln>
          </p:spPr>
          <p:txBody>
            <a:bodyPr>
              <a:spAutoFit/>
            </a:bodyPr>
            <a:lstStyle/>
            <a:p>
              <a:pPr>
                <a:spcBef>
                  <a:spcPct val="50000"/>
                </a:spcBef>
              </a:pPr>
              <a:r>
                <a:rPr lang="ru-RU" sz="2400">
                  <a:latin typeface="Trebuchet MS" pitchFamily="34" charset="0"/>
                </a:rPr>
                <a:t>семязачаток</a:t>
              </a:r>
            </a:p>
          </p:txBody>
        </p:sp>
        <p:sp>
          <p:nvSpPr>
            <p:cNvPr id="75802" name="Line 12"/>
            <p:cNvSpPr>
              <a:spLocks noChangeShapeType="1"/>
            </p:cNvSpPr>
            <p:nvPr/>
          </p:nvSpPr>
          <p:spPr bwMode="auto">
            <a:xfrm flipH="1">
              <a:off x="1769" y="1933"/>
              <a:ext cx="1406" cy="340"/>
            </a:xfrm>
            <a:prstGeom prst="line">
              <a:avLst/>
            </a:prstGeom>
            <a:noFill/>
            <a:ln w="38100">
              <a:solidFill>
                <a:srgbClr val="FF0000"/>
              </a:solidFill>
              <a:round/>
              <a:headEnd type="oval" w="med" len="med"/>
              <a:tailEnd/>
            </a:ln>
          </p:spPr>
          <p:txBody>
            <a:bodyPr/>
            <a:lstStyle/>
            <a:p>
              <a:endParaRPr lang="ru-RU"/>
            </a:p>
          </p:txBody>
        </p:sp>
      </p:grpSp>
      <p:grpSp>
        <p:nvGrpSpPr>
          <p:cNvPr id="3" name="Group 13"/>
          <p:cNvGrpSpPr>
            <a:grpSpLocks/>
          </p:cNvGrpSpPr>
          <p:nvPr/>
        </p:nvGrpSpPr>
        <p:grpSpPr bwMode="auto">
          <a:xfrm>
            <a:off x="2195513" y="5637213"/>
            <a:ext cx="6445250" cy="671512"/>
            <a:chOff x="1383" y="3551"/>
            <a:chExt cx="4060" cy="423"/>
          </a:xfrm>
        </p:grpSpPr>
        <p:sp>
          <p:nvSpPr>
            <p:cNvPr id="75799" name="Text Box 14"/>
            <p:cNvSpPr txBox="1">
              <a:spLocks noChangeArrowheads="1"/>
            </p:cNvSpPr>
            <p:nvPr/>
          </p:nvSpPr>
          <p:spPr bwMode="auto">
            <a:xfrm>
              <a:off x="3198" y="3686"/>
              <a:ext cx="2245" cy="288"/>
            </a:xfrm>
            <a:prstGeom prst="rect">
              <a:avLst/>
            </a:prstGeom>
            <a:noFill/>
            <a:ln w="9525">
              <a:noFill/>
              <a:miter lim="800000"/>
              <a:headEnd/>
              <a:tailEnd/>
            </a:ln>
          </p:spPr>
          <p:txBody>
            <a:bodyPr>
              <a:spAutoFit/>
            </a:bodyPr>
            <a:lstStyle/>
            <a:p>
              <a:pPr>
                <a:spcBef>
                  <a:spcPct val="50000"/>
                </a:spcBef>
              </a:pPr>
              <a:r>
                <a:rPr lang="ru-RU" sz="2400">
                  <a:latin typeface="Trebuchet MS" pitchFamily="34" charset="0"/>
                </a:rPr>
                <a:t>пыльцевход</a:t>
              </a:r>
            </a:p>
          </p:txBody>
        </p:sp>
        <p:sp>
          <p:nvSpPr>
            <p:cNvPr id="75800" name="Line 15"/>
            <p:cNvSpPr>
              <a:spLocks noChangeShapeType="1"/>
            </p:cNvSpPr>
            <p:nvPr/>
          </p:nvSpPr>
          <p:spPr bwMode="auto">
            <a:xfrm flipH="1" flipV="1">
              <a:off x="1383" y="3551"/>
              <a:ext cx="1769" cy="287"/>
            </a:xfrm>
            <a:prstGeom prst="line">
              <a:avLst/>
            </a:prstGeom>
            <a:noFill/>
            <a:ln w="38100">
              <a:solidFill>
                <a:srgbClr val="FF0000"/>
              </a:solidFill>
              <a:round/>
              <a:headEnd type="oval" w="med" len="med"/>
              <a:tailEnd/>
            </a:ln>
          </p:spPr>
          <p:txBody>
            <a:bodyPr/>
            <a:lstStyle/>
            <a:p>
              <a:endParaRPr lang="ru-RU"/>
            </a:p>
          </p:txBody>
        </p:sp>
      </p:grpSp>
      <p:grpSp>
        <p:nvGrpSpPr>
          <p:cNvPr id="4" name="Group 16"/>
          <p:cNvGrpSpPr>
            <a:grpSpLocks/>
          </p:cNvGrpSpPr>
          <p:nvPr/>
        </p:nvGrpSpPr>
        <p:grpSpPr bwMode="auto">
          <a:xfrm>
            <a:off x="2879725" y="4051300"/>
            <a:ext cx="5761038" cy="457200"/>
            <a:chOff x="1814" y="2552"/>
            <a:chExt cx="3629" cy="288"/>
          </a:xfrm>
        </p:grpSpPr>
        <p:sp>
          <p:nvSpPr>
            <p:cNvPr id="75797" name="Text Box 17"/>
            <p:cNvSpPr txBox="1">
              <a:spLocks noChangeArrowheads="1"/>
            </p:cNvSpPr>
            <p:nvPr/>
          </p:nvSpPr>
          <p:spPr bwMode="auto">
            <a:xfrm>
              <a:off x="3198" y="2552"/>
              <a:ext cx="2245" cy="288"/>
            </a:xfrm>
            <a:prstGeom prst="rect">
              <a:avLst/>
            </a:prstGeom>
            <a:noFill/>
            <a:ln w="9525">
              <a:noFill/>
              <a:miter lim="800000"/>
              <a:headEnd/>
              <a:tailEnd/>
            </a:ln>
          </p:spPr>
          <p:txBody>
            <a:bodyPr>
              <a:spAutoFit/>
            </a:bodyPr>
            <a:lstStyle/>
            <a:p>
              <a:pPr>
                <a:spcBef>
                  <a:spcPct val="50000"/>
                </a:spcBef>
              </a:pPr>
              <a:r>
                <a:rPr lang="ru-RU" sz="2400">
                  <a:latin typeface="Trebuchet MS" pitchFamily="34" charset="0"/>
                </a:rPr>
                <a:t>зародышевый мешок</a:t>
              </a:r>
            </a:p>
          </p:txBody>
        </p:sp>
        <p:sp>
          <p:nvSpPr>
            <p:cNvPr id="75798" name="Line 18"/>
            <p:cNvSpPr>
              <a:spLocks noChangeShapeType="1"/>
            </p:cNvSpPr>
            <p:nvPr/>
          </p:nvSpPr>
          <p:spPr bwMode="auto">
            <a:xfrm flipH="1">
              <a:off x="1814" y="2704"/>
              <a:ext cx="1361" cy="114"/>
            </a:xfrm>
            <a:prstGeom prst="line">
              <a:avLst/>
            </a:prstGeom>
            <a:noFill/>
            <a:ln w="38100">
              <a:solidFill>
                <a:srgbClr val="FF0000"/>
              </a:solidFill>
              <a:round/>
              <a:headEnd type="oval" w="med" len="med"/>
              <a:tailEnd/>
            </a:ln>
          </p:spPr>
          <p:txBody>
            <a:bodyPr/>
            <a:lstStyle/>
            <a:p>
              <a:endParaRPr lang="ru-RU"/>
            </a:p>
          </p:txBody>
        </p:sp>
      </p:grpSp>
      <p:grpSp>
        <p:nvGrpSpPr>
          <p:cNvPr id="5" name="Group 19"/>
          <p:cNvGrpSpPr>
            <a:grpSpLocks/>
          </p:cNvGrpSpPr>
          <p:nvPr/>
        </p:nvGrpSpPr>
        <p:grpSpPr bwMode="auto">
          <a:xfrm>
            <a:off x="2376488" y="5251450"/>
            <a:ext cx="6264275" cy="457200"/>
            <a:chOff x="1497" y="3308"/>
            <a:chExt cx="3946" cy="288"/>
          </a:xfrm>
        </p:grpSpPr>
        <p:sp>
          <p:nvSpPr>
            <p:cNvPr id="75795" name="Text Box 20"/>
            <p:cNvSpPr txBox="1">
              <a:spLocks noChangeArrowheads="1"/>
            </p:cNvSpPr>
            <p:nvPr/>
          </p:nvSpPr>
          <p:spPr bwMode="auto">
            <a:xfrm>
              <a:off x="3198" y="3308"/>
              <a:ext cx="2245" cy="288"/>
            </a:xfrm>
            <a:prstGeom prst="rect">
              <a:avLst/>
            </a:prstGeom>
            <a:noFill/>
            <a:ln w="9525">
              <a:noFill/>
              <a:miter lim="800000"/>
              <a:headEnd/>
              <a:tailEnd/>
            </a:ln>
          </p:spPr>
          <p:txBody>
            <a:bodyPr>
              <a:spAutoFit/>
            </a:bodyPr>
            <a:lstStyle/>
            <a:p>
              <a:pPr>
                <a:spcBef>
                  <a:spcPct val="50000"/>
                </a:spcBef>
              </a:pPr>
              <a:r>
                <a:rPr lang="ru-RU" sz="2400">
                  <a:latin typeface="Trebuchet MS" pitchFamily="34" charset="0"/>
                </a:rPr>
                <a:t>яйцеклетка</a:t>
              </a:r>
            </a:p>
          </p:txBody>
        </p:sp>
        <p:sp>
          <p:nvSpPr>
            <p:cNvPr id="75796" name="Line 21"/>
            <p:cNvSpPr>
              <a:spLocks noChangeShapeType="1"/>
            </p:cNvSpPr>
            <p:nvPr/>
          </p:nvSpPr>
          <p:spPr bwMode="auto">
            <a:xfrm flipH="1" flipV="1">
              <a:off x="1497" y="3317"/>
              <a:ext cx="1632" cy="136"/>
            </a:xfrm>
            <a:prstGeom prst="line">
              <a:avLst/>
            </a:prstGeom>
            <a:noFill/>
            <a:ln w="38100">
              <a:solidFill>
                <a:srgbClr val="FF0000"/>
              </a:solidFill>
              <a:round/>
              <a:headEnd type="oval" w="med" len="med"/>
              <a:tailEnd/>
            </a:ln>
          </p:spPr>
          <p:txBody>
            <a:bodyPr/>
            <a:lstStyle/>
            <a:p>
              <a:endParaRPr lang="ru-RU"/>
            </a:p>
          </p:txBody>
        </p:sp>
      </p:grpSp>
      <p:grpSp>
        <p:nvGrpSpPr>
          <p:cNvPr id="6" name="Group 22"/>
          <p:cNvGrpSpPr>
            <a:grpSpLocks/>
          </p:cNvGrpSpPr>
          <p:nvPr/>
        </p:nvGrpSpPr>
        <p:grpSpPr bwMode="auto">
          <a:xfrm>
            <a:off x="2627313" y="4651375"/>
            <a:ext cx="6013450" cy="457200"/>
            <a:chOff x="1655" y="2930"/>
            <a:chExt cx="3788" cy="288"/>
          </a:xfrm>
        </p:grpSpPr>
        <p:sp>
          <p:nvSpPr>
            <p:cNvPr id="75793" name="Text Box 23"/>
            <p:cNvSpPr txBox="1">
              <a:spLocks noChangeArrowheads="1"/>
            </p:cNvSpPr>
            <p:nvPr/>
          </p:nvSpPr>
          <p:spPr bwMode="auto">
            <a:xfrm>
              <a:off x="3198" y="2930"/>
              <a:ext cx="2245" cy="288"/>
            </a:xfrm>
            <a:prstGeom prst="rect">
              <a:avLst/>
            </a:prstGeom>
            <a:noFill/>
            <a:ln w="9525">
              <a:noFill/>
              <a:miter lim="800000"/>
              <a:headEnd/>
              <a:tailEnd/>
            </a:ln>
          </p:spPr>
          <p:txBody>
            <a:bodyPr>
              <a:spAutoFit/>
            </a:bodyPr>
            <a:lstStyle/>
            <a:p>
              <a:pPr>
                <a:spcBef>
                  <a:spcPct val="50000"/>
                </a:spcBef>
              </a:pPr>
              <a:r>
                <a:rPr lang="ru-RU" sz="2400">
                  <a:latin typeface="Trebuchet MS" pitchFamily="34" charset="0"/>
                </a:rPr>
                <a:t>крупная клетка</a:t>
              </a:r>
            </a:p>
          </p:txBody>
        </p:sp>
        <p:sp>
          <p:nvSpPr>
            <p:cNvPr id="75794" name="Line 24"/>
            <p:cNvSpPr>
              <a:spLocks noChangeShapeType="1"/>
            </p:cNvSpPr>
            <p:nvPr/>
          </p:nvSpPr>
          <p:spPr bwMode="auto">
            <a:xfrm flipH="1" flipV="1">
              <a:off x="1655" y="2999"/>
              <a:ext cx="1520" cy="91"/>
            </a:xfrm>
            <a:prstGeom prst="line">
              <a:avLst/>
            </a:prstGeom>
            <a:noFill/>
            <a:ln w="38100">
              <a:solidFill>
                <a:srgbClr val="FF0000"/>
              </a:solidFill>
              <a:round/>
              <a:headEnd type="oval" w="med" len="med"/>
              <a:tailEnd/>
            </a:ln>
          </p:spPr>
          <p:txBody>
            <a:bodyPr/>
            <a:lstStyle/>
            <a:p>
              <a:endParaRPr lang="ru-RU"/>
            </a:p>
          </p:txBody>
        </p:sp>
      </p:grpSp>
      <p:grpSp>
        <p:nvGrpSpPr>
          <p:cNvPr id="7" name="Group 25"/>
          <p:cNvGrpSpPr>
            <a:grpSpLocks/>
          </p:cNvGrpSpPr>
          <p:nvPr/>
        </p:nvGrpSpPr>
        <p:grpSpPr bwMode="auto">
          <a:xfrm>
            <a:off x="3059113" y="3451225"/>
            <a:ext cx="5581650" cy="625475"/>
            <a:chOff x="1927" y="2174"/>
            <a:chExt cx="3516" cy="394"/>
          </a:xfrm>
        </p:grpSpPr>
        <p:sp>
          <p:nvSpPr>
            <p:cNvPr id="75791" name="Text Box 26"/>
            <p:cNvSpPr txBox="1">
              <a:spLocks noChangeArrowheads="1"/>
            </p:cNvSpPr>
            <p:nvPr/>
          </p:nvSpPr>
          <p:spPr bwMode="auto">
            <a:xfrm>
              <a:off x="3198" y="2174"/>
              <a:ext cx="2245" cy="288"/>
            </a:xfrm>
            <a:prstGeom prst="rect">
              <a:avLst/>
            </a:prstGeom>
            <a:noFill/>
            <a:ln w="9525">
              <a:noFill/>
              <a:miter lim="800000"/>
              <a:headEnd/>
              <a:tailEnd/>
            </a:ln>
          </p:spPr>
          <p:txBody>
            <a:bodyPr>
              <a:spAutoFit/>
            </a:bodyPr>
            <a:lstStyle/>
            <a:p>
              <a:pPr>
                <a:spcBef>
                  <a:spcPct val="50000"/>
                </a:spcBef>
              </a:pPr>
              <a:r>
                <a:rPr lang="ru-RU" sz="2400">
                  <a:latin typeface="Trebuchet MS" pitchFamily="34" charset="0"/>
                </a:rPr>
                <a:t>направляющие клетки</a:t>
              </a:r>
            </a:p>
          </p:txBody>
        </p:sp>
        <p:sp>
          <p:nvSpPr>
            <p:cNvPr id="75792" name="Line 27"/>
            <p:cNvSpPr>
              <a:spLocks noChangeShapeType="1"/>
            </p:cNvSpPr>
            <p:nvPr/>
          </p:nvSpPr>
          <p:spPr bwMode="auto">
            <a:xfrm flipH="1">
              <a:off x="1927" y="2273"/>
              <a:ext cx="1225" cy="295"/>
            </a:xfrm>
            <a:prstGeom prst="line">
              <a:avLst/>
            </a:prstGeom>
            <a:noFill/>
            <a:ln w="38100">
              <a:solidFill>
                <a:srgbClr val="FF0000"/>
              </a:solidFill>
              <a:round/>
              <a:headEnd type="oval" w="med" len="med"/>
              <a:tailEnd/>
            </a:ln>
          </p:spPr>
          <p:txBody>
            <a:bodyPr/>
            <a:lstStyle/>
            <a:p>
              <a:endParaRPr lang="ru-RU"/>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fade">
                                      <p:cBhvr>
                                        <p:cTn id="7" dur="2000"/>
                                        <p:tgtEl>
                                          <p:spTgt spid="1229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92"/>
                                        </p:tgtEl>
                                        <p:attrNameLst>
                                          <p:attrName>style.visibility</p:attrName>
                                        </p:attrNameLst>
                                      </p:cBhvr>
                                      <p:to>
                                        <p:strVal val="visible"/>
                                      </p:to>
                                    </p:set>
                                    <p:animEffect transition="in" filter="fade">
                                      <p:cBhvr>
                                        <p:cTn id="12" dur="2000"/>
                                        <p:tgtEl>
                                          <p:spTgt spid="12292"/>
                                        </p:tgtEl>
                                      </p:cBhvr>
                                    </p:animEffect>
                                  </p:childTnLst>
                                </p:cTn>
                              </p:par>
                              <p:par>
                                <p:cTn id="13" presetID="10" presetClass="entr" presetSubtype="0" fill="hold" nodeType="withEffect">
                                  <p:stCondLst>
                                    <p:cond delay="0"/>
                                  </p:stCondLst>
                                  <p:childTnLst>
                                    <p:set>
                                      <p:cBhvr>
                                        <p:cTn id="14" dur="1" fill="hold">
                                          <p:stCondLst>
                                            <p:cond delay="0"/>
                                          </p:stCondLst>
                                        </p:cTn>
                                        <p:tgtEl>
                                          <p:spTgt spid="12297"/>
                                        </p:tgtEl>
                                        <p:attrNameLst>
                                          <p:attrName>style.visibility</p:attrName>
                                        </p:attrNameLst>
                                      </p:cBhvr>
                                      <p:to>
                                        <p:strVal val="visible"/>
                                      </p:to>
                                    </p:set>
                                    <p:animEffect transition="in" filter="fade">
                                      <p:cBhvr>
                                        <p:cTn id="15" dur="2000"/>
                                        <p:tgtEl>
                                          <p:spTgt spid="12297"/>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2293"/>
                                        </p:tgtEl>
                                        <p:attrNameLst>
                                          <p:attrName>style.visibility</p:attrName>
                                        </p:attrNameLst>
                                      </p:cBhvr>
                                      <p:to>
                                        <p:strVal val="visible"/>
                                      </p:to>
                                    </p:set>
                                    <p:animEffect transition="in" filter="fade">
                                      <p:cBhvr>
                                        <p:cTn id="29" dur="2000"/>
                                        <p:tgtEl>
                                          <p:spTgt spid="12293"/>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2295"/>
                                        </p:tgtEl>
                                        <p:attrNameLst>
                                          <p:attrName>style.visibility</p:attrName>
                                        </p:attrNameLst>
                                      </p:cBhvr>
                                      <p:to>
                                        <p:strVal val="visible"/>
                                      </p:to>
                                    </p:set>
                                    <p:animEffect transition="in" filter="fade">
                                      <p:cBhvr>
                                        <p:cTn id="38" dur="2000"/>
                                        <p:tgtEl>
                                          <p:spTgt spid="12295"/>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2296"/>
                                        </p:tgtEl>
                                        <p:attrNameLst>
                                          <p:attrName>style.visibility</p:attrName>
                                        </p:attrNameLst>
                                      </p:cBhvr>
                                      <p:to>
                                        <p:strVal val="visible"/>
                                      </p:to>
                                    </p:set>
                                    <p:animEffect transition="in" filter="fade">
                                      <p:cBhvr>
                                        <p:cTn id="47" dur="2000"/>
                                        <p:tgtEl>
                                          <p:spTgt spid="12296"/>
                                        </p:tgtEl>
                                      </p:cBhvr>
                                    </p:animEffect>
                                  </p:childTnLst>
                                </p:cTn>
                              </p:par>
                            </p:childTnLst>
                          </p:cTn>
                        </p:par>
                        <p:par>
                          <p:cTn id="48" fill="hold">
                            <p:stCondLst>
                              <p:cond delay="2000"/>
                            </p:stCondLst>
                            <p:childTnLst>
                              <p:par>
                                <p:cTn id="49" presetID="22" presetClass="entr" presetSubtype="8"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2294"/>
                                        </p:tgtEl>
                                        <p:attrNameLst>
                                          <p:attrName>style.visibility</p:attrName>
                                        </p:attrNameLst>
                                      </p:cBhvr>
                                      <p:to>
                                        <p:strVal val="visible"/>
                                      </p:to>
                                    </p:set>
                                    <p:animEffect transition="in" filter="fade">
                                      <p:cBhvr>
                                        <p:cTn id="56" dur="2000"/>
                                        <p:tgtEl>
                                          <p:spTgt spid="12294"/>
                                        </p:tgtEl>
                                      </p:cBhvr>
                                    </p:animEffect>
                                  </p:childTnLst>
                                </p:cTn>
                              </p:par>
                            </p:childTnLst>
                          </p:cTn>
                        </p:par>
                        <p:par>
                          <p:cTn id="57" fill="hold">
                            <p:stCondLst>
                              <p:cond delay="2000"/>
                            </p:stCondLst>
                            <p:childTnLst>
                              <p:par>
                                <p:cTn id="58" presetID="22" presetClass="entr" presetSubtype="8" fill="hold"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left)">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rtlCol="0"/>
          <a:lstStyle/>
          <a:p>
            <a:pPr eaLnBrk="1" fontAlgn="auto" hangingPunct="1">
              <a:spcAft>
                <a:spcPts val="0"/>
              </a:spcAft>
              <a:defRPr/>
            </a:pPr>
            <a:r>
              <a:rPr lang="ru-RU" dirty="0">
                <a:solidFill>
                  <a:schemeClr val="accent5">
                    <a:lumMod val="75000"/>
                  </a:schemeClr>
                </a:solidFill>
              </a:rPr>
              <a:t>Оплодотворение</a:t>
            </a:r>
          </a:p>
        </p:txBody>
      </p:sp>
      <p:grpSp>
        <p:nvGrpSpPr>
          <p:cNvPr id="77826" name="Group 3"/>
          <p:cNvGrpSpPr>
            <a:grpSpLocks/>
          </p:cNvGrpSpPr>
          <p:nvPr/>
        </p:nvGrpSpPr>
        <p:grpSpPr bwMode="auto">
          <a:xfrm>
            <a:off x="1084263" y="1773238"/>
            <a:ext cx="2335212" cy="4572000"/>
            <a:chOff x="998" y="1117"/>
            <a:chExt cx="1587" cy="3107"/>
          </a:xfrm>
        </p:grpSpPr>
        <p:pic>
          <p:nvPicPr>
            <p:cNvPr id="77856" name="Picture 4" descr="Пестик 1"/>
            <p:cNvPicPr>
              <a:picLocks noChangeAspect="1" noChangeArrowheads="1"/>
            </p:cNvPicPr>
            <p:nvPr/>
          </p:nvPicPr>
          <p:blipFill>
            <a:blip r:embed="rId3"/>
            <a:srcRect/>
            <a:stretch>
              <a:fillRect/>
            </a:stretch>
          </p:blipFill>
          <p:spPr bwMode="auto">
            <a:xfrm>
              <a:off x="998" y="1117"/>
              <a:ext cx="1587" cy="3107"/>
            </a:xfrm>
            <a:prstGeom prst="rect">
              <a:avLst/>
            </a:prstGeom>
            <a:noFill/>
            <a:ln w="9525">
              <a:noFill/>
              <a:miter lim="800000"/>
              <a:headEnd/>
              <a:tailEnd/>
            </a:ln>
          </p:spPr>
        </p:pic>
        <p:pic>
          <p:nvPicPr>
            <p:cNvPr id="77857" name="Picture 5" descr="семязачаток"/>
            <p:cNvPicPr>
              <a:picLocks noChangeAspect="1" noChangeArrowheads="1"/>
            </p:cNvPicPr>
            <p:nvPr/>
          </p:nvPicPr>
          <p:blipFill>
            <a:blip r:embed="rId4"/>
            <a:srcRect/>
            <a:stretch>
              <a:fillRect/>
            </a:stretch>
          </p:blipFill>
          <p:spPr bwMode="auto">
            <a:xfrm>
              <a:off x="1076" y="2337"/>
              <a:ext cx="1426" cy="1654"/>
            </a:xfrm>
            <a:prstGeom prst="rect">
              <a:avLst/>
            </a:prstGeom>
            <a:noFill/>
            <a:ln w="9525">
              <a:noFill/>
              <a:miter lim="800000"/>
              <a:headEnd/>
              <a:tailEnd/>
            </a:ln>
          </p:spPr>
        </p:pic>
        <p:pic>
          <p:nvPicPr>
            <p:cNvPr id="77858" name="Picture 6" descr="крупная клетка"/>
            <p:cNvPicPr>
              <a:picLocks noChangeAspect="1" noChangeArrowheads="1"/>
            </p:cNvPicPr>
            <p:nvPr/>
          </p:nvPicPr>
          <p:blipFill>
            <a:blip r:embed="rId5"/>
            <a:srcRect/>
            <a:stretch>
              <a:fillRect/>
            </a:stretch>
          </p:blipFill>
          <p:spPr bwMode="auto">
            <a:xfrm>
              <a:off x="1490" y="2618"/>
              <a:ext cx="733" cy="984"/>
            </a:xfrm>
            <a:prstGeom prst="rect">
              <a:avLst/>
            </a:prstGeom>
            <a:noFill/>
            <a:ln w="9525">
              <a:noFill/>
              <a:miter lim="800000"/>
              <a:headEnd/>
              <a:tailEnd/>
            </a:ln>
          </p:spPr>
        </p:pic>
        <p:pic>
          <p:nvPicPr>
            <p:cNvPr id="77859" name="Picture 7" descr="клетки"/>
            <p:cNvPicPr>
              <a:picLocks noChangeAspect="1" noChangeArrowheads="1"/>
            </p:cNvPicPr>
            <p:nvPr/>
          </p:nvPicPr>
          <p:blipFill>
            <a:blip r:embed="rId6"/>
            <a:srcRect/>
            <a:stretch>
              <a:fillRect/>
            </a:stretch>
          </p:blipFill>
          <p:spPr bwMode="auto">
            <a:xfrm>
              <a:off x="1394" y="2618"/>
              <a:ext cx="824" cy="980"/>
            </a:xfrm>
            <a:prstGeom prst="rect">
              <a:avLst/>
            </a:prstGeom>
            <a:noFill/>
            <a:ln w="9525">
              <a:noFill/>
              <a:miter lim="800000"/>
              <a:headEnd/>
              <a:tailEnd/>
            </a:ln>
          </p:spPr>
        </p:pic>
        <p:pic>
          <p:nvPicPr>
            <p:cNvPr id="77860" name="Picture 8" descr="клетка 1"/>
            <p:cNvPicPr>
              <a:picLocks noChangeAspect="1" noChangeArrowheads="1"/>
            </p:cNvPicPr>
            <p:nvPr/>
          </p:nvPicPr>
          <p:blipFill>
            <a:blip r:embed="rId7"/>
            <a:srcRect/>
            <a:stretch>
              <a:fillRect/>
            </a:stretch>
          </p:blipFill>
          <p:spPr bwMode="auto">
            <a:xfrm>
              <a:off x="1602" y="3291"/>
              <a:ext cx="238" cy="278"/>
            </a:xfrm>
            <a:prstGeom prst="rect">
              <a:avLst/>
            </a:prstGeom>
            <a:noFill/>
            <a:ln w="9525">
              <a:noFill/>
              <a:miter lim="800000"/>
              <a:headEnd/>
              <a:tailEnd/>
            </a:ln>
          </p:spPr>
        </p:pic>
        <p:pic>
          <p:nvPicPr>
            <p:cNvPr id="77861" name="Picture 9" descr="яйцеклетка"/>
            <p:cNvPicPr>
              <a:picLocks noChangeAspect="1" noChangeArrowheads="1"/>
            </p:cNvPicPr>
            <p:nvPr/>
          </p:nvPicPr>
          <p:blipFill>
            <a:blip r:embed="rId8"/>
            <a:srcRect/>
            <a:stretch>
              <a:fillRect/>
            </a:stretch>
          </p:blipFill>
          <p:spPr bwMode="auto">
            <a:xfrm>
              <a:off x="1713" y="2883"/>
              <a:ext cx="227" cy="374"/>
            </a:xfrm>
            <a:prstGeom prst="rect">
              <a:avLst/>
            </a:prstGeom>
            <a:noFill/>
            <a:ln w="9525">
              <a:noFill/>
              <a:miter lim="800000"/>
              <a:headEnd/>
              <a:tailEnd/>
            </a:ln>
          </p:spPr>
        </p:pic>
        <p:pic>
          <p:nvPicPr>
            <p:cNvPr id="77862" name="Picture 10" descr="Зародышевой мешок"/>
            <p:cNvPicPr>
              <a:picLocks noChangeAspect="1" noChangeArrowheads="1"/>
            </p:cNvPicPr>
            <p:nvPr/>
          </p:nvPicPr>
          <p:blipFill>
            <a:blip r:embed="rId9"/>
            <a:srcRect/>
            <a:stretch>
              <a:fillRect/>
            </a:stretch>
          </p:blipFill>
          <p:spPr bwMode="auto">
            <a:xfrm>
              <a:off x="1258" y="2496"/>
              <a:ext cx="1149" cy="1495"/>
            </a:xfrm>
            <a:prstGeom prst="rect">
              <a:avLst/>
            </a:prstGeom>
            <a:noFill/>
            <a:ln w="9525">
              <a:noFill/>
              <a:miter lim="800000"/>
              <a:headEnd/>
              <a:tailEnd/>
            </a:ln>
          </p:spPr>
        </p:pic>
      </p:grpSp>
      <p:pic>
        <p:nvPicPr>
          <p:cNvPr id="14347" name="Picture 11" descr="пыльца"/>
          <p:cNvPicPr>
            <a:picLocks noChangeAspect="1" noChangeArrowheads="1"/>
          </p:cNvPicPr>
          <p:nvPr/>
        </p:nvPicPr>
        <p:blipFill>
          <a:blip r:embed="rId10" cstate="email"/>
          <a:srcRect/>
          <a:stretch>
            <a:fillRect/>
          </a:stretch>
        </p:blipFill>
        <p:spPr bwMode="auto">
          <a:xfrm>
            <a:off x="-760413" y="692150"/>
            <a:ext cx="536575" cy="566738"/>
          </a:xfrm>
          <a:prstGeom prst="rect">
            <a:avLst/>
          </a:prstGeom>
          <a:noFill/>
          <a:ln w="9525">
            <a:noFill/>
            <a:miter lim="800000"/>
            <a:headEnd/>
            <a:tailEnd/>
          </a:ln>
        </p:spPr>
      </p:pic>
      <p:pic>
        <p:nvPicPr>
          <p:cNvPr id="14348" name="Picture 12" descr="пыльца"/>
          <p:cNvPicPr>
            <a:picLocks noChangeAspect="1" noChangeArrowheads="1"/>
          </p:cNvPicPr>
          <p:nvPr/>
        </p:nvPicPr>
        <p:blipFill>
          <a:blip r:embed="rId10" cstate="email"/>
          <a:srcRect/>
          <a:stretch>
            <a:fillRect/>
          </a:stretch>
        </p:blipFill>
        <p:spPr bwMode="auto">
          <a:xfrm>
            <a:off x="-788988" y="1530350"/>
            <a:ext cx="536575" cy="566738"/>
          </a:xfrm>
          <a:prstGeom prst="rect">
            <a:avLst/>
          </a:prstGeom>
          <a:noFill/>
          <a:ln w="9525">
            <a:noFill/>
            <a:miter lim="800000"/>
            <a:headEnd/>
            <a:tailEnd/>
          </a:ln>
        </p:spPr>
      </p:pic>
      <p:pic>
        <p:nvPicPr>
          <p:cNvPr id="14349" name="Picture 13" descr="прорастание пыльцы"/>
          <p:cNvPicPr>
            <a:picLocks noChangeAspect="1" noChangeArrowheads="1"/>
          </p:cNvPicPr>
          <p:nvPr/>
        </p:nvPicPr>
        <p:blipFill>
          <a:blip r:embed="rId11"/>
          <a:srcRect/>
          <a:stretch>
            <a:fillRect/>
          </a:stretch>
        </p:blipFill>
        <p:spPr bwMode="auto">
          <a:xfrm>
            <a:off x="1593850" y="1625600"/>
            <a:ext cx="601663" cy="1695450"/>
          </a:xfrm>
          <a:prstGeom prst="rect">
            <a:avLst/>
          </a:prstGeom>
          <a:noFill/>
          <a:ln w="9525">
            <a:noFill/>
            <a:miter lim="800000"/>
            <a:headEnd/>
            <a:tailEnd/>
          </a:ln>
        </p:spPr>
      </p:pic>
      <p:grpSp>
        <p:nvGrpSpPr>
          <p:cNvPr id="3" name="Group 14"/>
          <p:cNvGrpSpPr>
            <a:grpSpLocks/>
          </p:cNvGrpSpPr>
          <p:nvPr/>
        </p:nvGrpSpPr>
        <p:grpSpPr bwMode="auto">
          <a:xfrm>
            <a:off x="1655763" y="1773238"/>
            <a:ext cx="285750" cy="161925"/>
            <a:chOff x="2857" y="2161"/>
            <a:chExt cx="1180" cy="770"/>
          </a:xfrm>
        </p:grpSpPr>
        <p:grpSp>
          <p:nvGrpSpPr>
            <p:cNvPr id="77847" name="Group 15"/>
            <p:cNvGrpSpPr>
              <a:grpSpLocks noChangeAspect="1"/>
            </p:cNvGrpSpPr>
            <p:nvPr/>
          </p:nvGrpSpPr>
          <p:grpSpPr bwMode="auto">
            <a:xfrm>
              <a:off x="3084" y="2161"/>
              <a:ext cx="567" cy="453"/>
              <a:chOff x="3969" y="2908"/>
              <a:chExt cx="567" cy="453"/>
            </a:xfrm>
          </p:grpSpPr>
          <p:sp>
            <p:nvSpPr>
              <p:cNvPr id="77854" name="Oval 16"/>
              <p:cNvSpPr>
                <a:spLocks noChangeAspect="1" noChangeArrowheads="1"/>
              </p:cNvSpPr>
              <p:nvPr/>
            </p:nvSpPr>
            <p:spPr bwMode="auto">
              <a:xfrm rot="-877253">
                <a:off x="3969" y="2908"/>
                <a:ext cx="567" cy="453"/>
              </a:xfrm>
              <a:prstGeom prst="ellipse">
                <a:avLst/>
              </a:prstGeom>
              <a:solidFill>
                <a:srgbClr val="00CCFF"/>
              </a:solidFill>
              <a:ln w="9525">
                <a:solidFill>
                  <a:srgbClr val="FF0000"/>
                </a:solidFill>
                <a:round/>
                <a:headEnd/>
                <a:tailEnd/>
              </a:ln>
            </p:spPr>
            <p:txBody>
              <a:bodyPr wrap="none" anchor="ctr"/>
              <a:lstStyle/>
              <a:p>
                <a:endParaRPr lang="ru-RU">
                  <a:latin typeface="Trebuchet MS" pitchFamily="34" charset="0"/>
                </a:endParaRPr>
              </a:p>
            </p:txBody>
          </p:sp>
          <p:sp>
            <p:nvSpPr>
              <p:cNvPr id="77855" name="Oval 17"/>
              <p:cNvSpPr>
                <a:spLocks noChangeAspect="1" noChangeArrowheads="1"/>
              </p:cNvSpPr>
              <p:nvPr/>
            </p:nvSpPr>
            <p:spPr bwMode="auto">
              <a:xfrm>
                <a:off x="4229" y="3059"/>
                <a:ext cx="94" cy="87"/>
              </a:xfrm>
              <a:prstGeom prst="ellipse">
                <a:avLst/>
              </a:prstGeom>
              <a:solidFill>
                <a:srgbClr val="000000"/>
              </a:solidFill>
              <a:ln w="9525">
                <a:solidFill>
                  <a:srgbClr val="000000"/>
                </a:solidFill>
                <a:round/>
                <a:headEnd/>
                <a:tailEnd/>
              </a:ln>
            </p:spPr>
            <p:txBody>
              <a:bodyPr wrap="none" anchor="ctr"/>
              <a:lstStyle/>
              <a:p>
                <a:endParaRPr lang="ru-RU">
                  <a:latin typeface="Trebuchet MS" pitchFamily="34" charset="0"/>
                </a:endParaRPr>
              </a:p>
            </p:txBody>
          </p:sp>
        </p:grpSp>
        <p:grpSp>
          <p:nvGrpSpPr>
            <p:cNvPr id="77848" name="Group 18"/>
            <p:cNvGrpSpPr>
              <a:grpSpLocks noChangeAspect="1"/>
            </p:cNvGrpSpPr>
            <p:nvPr/>
          </p:nvGrpSpPr>
          <p:grpSpPr bwMode="auto">
            <a:xfrm rot="-1388566">
              <a:off x="3470" y="2659"/>
              <a:ext cx="567" cy="181"/>
              <a:chOff x="5465" y="1865"/>
              <a:chExt cx="567" cy="181"/>
            </a:xfrm>
          </p:grpSpPr>
          <p:sp>
            <p:nvSpPr>
              <p:cNvPr id="77852" name="Oval 19"/>
              <p:cNvSpPr>
                <a:spLocks noChangeAspect="1" noChangeArrowheads="1"/>
              </p:cNvSpPr>
              <p:nvPr/>
            </p:nvSpPr>
            <p:spPr bwMode="auto">
              <a:xfrm>
                <a:off x="5465" y="1865"/>
                <a:ext cx="567" cy="181"/>
              </a:xfrm>
              <a:prstGeom prst="ellipse">
                <a:avLst/>
              </a:prstGeom>
              <a:solidFill>
                <a:srgbClr val="0000FF"/>
              </a:solidFill>
              <a:ln w="9525">
                <a:solidFill>
                  <a:srgbClr val="800000"/>
                </a:solidFill>
                <a:round/>
                <a:headEnd/>
                <a:tailEnd/>
              </a:ln>
            </p:spPr>
            <p:txBody>
              <a:bodyPr wrap="none" anchor="ctr"/>
              <a:lstStyle/>
              <a:p>
                <a:endParaRPr lang="ru-RU">
                  <a:latin typeface="Trebuchet MS" pitchFamily="34" charset="0"/>
                </a:endParaRPr>
              </a:p>
            </p:txBody>
          </p:sp>
          <p:sp>
            <p:nvSpPr>
              <p:cNvPr id="77853" name="Oval 20"/>
              <p:cNvSpPr>
                <a:spLocks noChangeAspect="1" noChangeArrowheads="1"/>
              </p:cNvSpPr>
              <p:nvPr/>
            </p:nvSpPr>
            <p:spPr bwMode="auto">
              <a:xfrm>
                <a:off x="5802" y="1911"/>
                <a:ext cx="94" cy="87"/>
              </a:xfrm>
              <a:prstGeom prst="ellipse">
                <a:avLst/>
              </a:prstGeom>
              <a:solidFill>
                <a:srgbClr val="000000"/>
              </a:solidFill>
              <a:ln w="9525">
                <a:solidFill>
                  <a:srgbClr val="000000"/>
                </a:solidFill>
                <a:round/>
                <a:headEnd/>
                <a:tailEnd/>
              </a:ln>
            </p:spPr>
            <p:txBody>
              <a:bodyPr wrap="none" anchor="ctr"/>
              <a:lstStyle/>
              <a:p>
                <a:endParaRPr lang="ru-RU">
                  <a:latin typeface="Trebuchet MS" pitchFamily="34" charset="0"/>
                </a:endParaRPr>
              </a:p>
            </p:txBody>
          </p:sp>
        </p:grpSp>
        <p:grpSp>
          <p:nvGrpSpPr>
            <p:cNvPr id="77849" name="Group 21"/>
            <p:cNvGrpSpPr>
              <a:grpSpLocks noChangeAspect="1"/>
            </p:cNvGrpSpPr>
            <p:nvPr/>
          </p:nvGrpSpPr>
          <p:grpSpPr bwMode="auto">
            <a:xfrm rot="548390" flipH="1">
              <a:off x="2857" y="2750"/>
              <a:ext cx="567" cy="181"/>
              <a:chOff x="5465" y="1865"/>
              <a:chExt cx="567" cy="181"/>
            </a:xfrm>
          </p:grpSpPr>
          <p:sp>
            <p:nvSpPr>
              <p:cNvPr id="77850" name="Oval 22"/>
              <p:cNvSpPr>
                <a:spLocks noChangeAspect="1" noChangeArrowheads="1"/>
              </p:cNvSpPr>
              <p:nvPr/>
            </p:nvSpPr>
            <p:spPr bwMode="auto">
              <a:xfrm>
                <a:off x="5465" y="1865"/>
                <a:ext cx="567" cy="181"/>
              </a:xfrm>
              <a:prstGeom prst="ellipse">
                <a:avLst/>
              </a:prstGeom>
              <a:solidFill>
                <a:srgbClr val="0000FF"/>
              </a:solidFill>
              <a:ln w="9525">
                <a:solidFill>
                  <a:srgbClr val="800000"/>
                </a:solidFill>
                <a:round/>
                <a:headEnd/>
                <a:tailEnd/>
              </a:ln>
            </p:spPr>
            <p:txBody>
              <a:bodyPr wrap="none" anchor="ctr"/>
              <a:lstStyle/>
              <a:p>
                <a:endParaRPr lang="ru-RU">
                  <a:latin typeface="Trebuchet MS" pitchFamily="34" charset="0"/>
                </a:endParaRPr>
              </a:p>
            </p:txBody>
          </p:sp>
          <p:sp>
            <p:nvSpPr>
              <p:cNvPr id="77851" name="Oval 23"/>
              <p:cNvSpPr>
                <a:spLocks noChangeAspect="1" noChangeArrowheads="1"/>
              </p:cNvSpPr>
              <p:nvPr/>
            </p:nvSpPr>
            <p:spPr bwMode="auto">
              <a:xfrm>
                <a:off x="5802" y="1911"/>
                <a:ext cx="94" cy="87"/>
              </a:xfrm>
              <a:prstGeom prst="ellipse">
                <a:avLst/>
              </a:prstGeom>
              <a:solidFill>
                <a:srgbClr val="000000"/>
              </a:solidFill>
              <a:ln w="9525">
                <a:solidFill>
                  <a:srgbClr val="000000"/>
                </a:solidFill>
                <a:round/>
                <a:headEnd/>
                <a:tailEnd/>
              </a:ln>
            </p:spPr>
            <p:txBody>
              <a:bodyPr wrap="none" anchor="ctr"/>
              <a:lstStyle/>
              <a:p>
                <a:endParaRPr lang="ru-RU">
                  <a:latin typeface="Trebuchet MS" pitchFamily="34" charset="0"/>
                </a:endParaRPr>
              </a:p>
            </p:txBody>
          </p:sp>
        </p:grpSp>
      </p:grpSp>
      <p:pic>
        <p:nvPicPr>
          <p:cNvPr id="14360" name="Picture 24" descr="прорастание пыльцы бол"/>
          <p:cNvPicPr>
            <a:picLocks noChangeAspect="1" noChangeArrowheads="1"/>
          </p:cNvPicPr>
          <p:nvPr/>
        </p:nvPicPr>
        <p:blipFill>
          <a:blip r:embed="rId12"/>
          <a:srcRect/>
          <a:stretch>
            <a:fillRect/>
          </a:stretch>
        </p:blipFill>
        <p:spPr bwMode="auto">
          <a:xfrm>
            <a:off x="1260475" y="1557338"/>
            <a:ext cx="1763713" cy="4379912"/>
          </a:xfrm>
          <a:prstGeom prst="rect">
            <a:avLst/>
          </a:prstGeom>
          <a:noFill/>
          <a:ln w="9525">
            <a:noFill/>
            <a:miter lim="800000"/>
            <a:headEnd/>
            <a:tailEnd/>
          </a:ln>
        </p:spPr>
      </p:pic>
      <p:grpSp>
        <p:nvGrpSpPr>
          <p:cNvPr id="7" name="Group 25"/>
          <p:cNvGrpSpPr>
            <a:grpSpLocks noChangeAspect="1"/>
          </p:cNvGrpSpPr>
          <p:nvPr/>
        </p:nvGrpSpPr>
        <p:grpSpPr bwMode="auto">
          <a:xfrm>
            <a:off x="2757488" y="1628775"/>
            <a:ext cx="136525" cy="95250"/>
            <a:chOff x="3969" y="2908"/>
            <a:chExt cx="567" cy="453"/>
          </a:xfrm>
        </p:grpSpPr>
        <p:sp>
          <p:nvSpPr>
            <p:cNvPr id="77845" name="Oval 26"/>
            <p:cNvSpPr>
              <a:spLocks noChangeAspect="1" noChangeArrowheads="1"/>
            </p:cNvSpPr>
            <p:nvPr/>
          </p:nvSpPr>
          <p:spPr bwMode="auto">
            <a:xfrm rot="-877253">
              <a:off x="3969" y="2908"/>
              <a:ext cx="567" cy="453"/>
            </a:xfrm>
            <a:prstGeom prst="ellipse">
              <a:avLst/>
            </a:prstGeom>
            <a:solidFill>
              <a:srgbClr val="00CCFF"/>
            </a:solidFill>
            <a:ln w="9525">
              <a:solidFill>
                <a:srgbClr val="FF0000"/>
              </a:solidFill>
              <a:round/>
              <a:headEnd/>
              <a:tailEnd/>
            </a:ln>
          </p:spPr>
          <p:txBody>
            <a:bodyPr wrap="none" anchor="ctr"/>
            <a:lstStyle/>
            <a:p>
              <a:endParaRPr lang="ru-RU">
                <a:latin typeface="Trebuchet MS" pitchFamily="34" charset="0"/>
              </a:endParaRPr>
            </a:p>
          </p:txBody>
        </p:sp>
        <p:sp>
          <p:nvSpPr>
            <p:cNvPr id="77846" name="Oval 27"/>
            <p:cNvSpPr>
              <a:spLocks noChangeAspect="1" noChangeArrowheads="1"/>
            </p:cNvSpPr>
            <p:nvPr/>
          </p:nvSpPr>
          <p:spPr bwMode="auto">
            <a:xfrm>
              <a:off x="4229" y="3059"/>
              <a:ext cx="94" cy="87"/>
            </a:xfrm>
            <a:prstGeom prst="ellipse">
              <a:avLst/>
            </a:prstGeom>
            <a:solidFill>
              <a:srgbClr val="000000"/>
            </a:solidFill>
            <a:ln w="9525">
              <a:solidFill>
                <a:srgbClr val="000000"/>
              </a:solidFill>
              <a:round/>
              <a:headEnd/>
              <a:tailEnd/>
            </a:ln>
          </p:spPr>
          <p:txBody>
            <a:bodyPr wrap="none" anchor="ctr"/>
            <a:lstStyle/>
            <a:p>
              <a:endParaRPr lang="ru-RU">
                <a:latin typeface="Trebuchet MS" pitchFamily="34" charset="0"/>
              </a:endParaRPr>
            </a:p>
          </p:txBody>
        </p:sp>
      </p:grpSp>
      <p:grpSp>
        <p:nvGrpSpPr>
          <p:cNvPr id="8" name="Group 28"/>
          <p:cNvGrpSpPr>
            <a:grpSpLocks noChangeAspect="1"/>
          </p:cNvGrpSpPr>
          <p:nvPr/>
        </p:nvGrpSpPr>
        <p:grpSpPr bwMode="auto">
          <a:xfrm rot="-5400000">
            <a:off x="2759075" y="1793876"/>
            <a:ext cx="136525" cy="38100"/>
            <a:chOff x="5465" y="1865"/>
            <a:chExt cx="567" cy="181"/>
          </a:xfrm>
        </p:grpSpPr>
        <p:sp>
          <p:nvSpPr>
            <p:cNvPr id="77843" name="Oval 29"/>
            <p:cNvSpPr>
              <a:spLocks noChangeAspect="1" noChangeArrowheads="1"/>
            </p:cNvSpPr>
            <p:nvPr/>
          </p:nvSpPr>
          <p:spPr bwMode="auto">
            <a:xfrm>
              <a:off x="5465" y="1865"/>
              <a:ext cx="567" cy="181"/>
            </a:xfrm>
            <a:prstGeom prst="ellipse">
              <a:avLst/>
            </a:prstGeom>
            <a:solidFill>
              <a:srgbClr val="0000FF"/>
            </a:solidFill>
            <a:ln w="9525">
              <a:solidFill>
                <a:srgbClr val="800000"/>
              </a:solidFill>
              <a:round/>
              <a:headEnd/>
              <a:tailEnd/>
            </a:ln>
          </p:spPr>
          <p:txBody>
            <a:bodyPr wrap="none" anchor="ctr"/>
            <a:lstStyle/>
            <a:p>
              <a:endParaRPr lang="ru-RU">
                <a:latin typeface="Trebuchet MS" pitchFamily="34" charset="0"/>
              </a:endParaRPr>
            </a:p>
          </p:txBody>
        </p:sp>
        <p:sp>
          <p:nvSpPr>
            <p:cNvPr id="77844" name="Oval 30"/>
            <p:cNvSpPr>
              <a:spLocks noChangeAspect="1" noChangeArrowheads="1"/>
            </p:cNvSpPr>
            <p:nvPr/>
          </p:nvSpPr>
          <p:spPr bwMode="auto">
            <a:xfrm>
              <a:off x="5802" y="1911"/>
              <a:ext cx="94" cy="87"/>
            </a:xfrm>
            <a:prstGeom prst="ellipse">
              <a:avLst/>
            </a:prstGeom>
            <a:solidFill>
              <a:srgbClr val="000000"/>
            </a:solidFill>
            <a:ln w="9525">
              <a:solidFill>
                <a:srgbClr val="000000"/>
              </a:solidFill>
              <a:round/>
              <a:headEnd/>
              <a:tailEnd/>
            </a:ln>
          </p:spPr>
          <p:txBody>
            <a:bodyPr wrap="none" anchor="ctr"/>
            <a:lstStyle/>
            <a:p>
              <a:endParaRPr lang="ru-RU">
                <a:latin typeface="Trebuchet MS" pitchFamily="34" charset="0"/>
              </a:endParaRPr>
            </a:p>
          </p:txBody>
        </p:sp>
      </p:grpSp>
      <p:grpSp>
        <p:nvGrpSpPr>
          <p:cNvPr id="9" name="Group 31"/>
          <p:cNvGrpSpPr>
            <a:grpSpLocks noChangeAspect="1"/>
          </p:cNvGrpSpPr>
          <p:nvPr/>
        </p:nvGrpSpPr>
        <p:grpSpPr bwMode="auto">
          <a:xfrm rot="5400000" flipH="1">
            <a:off x="2613025" y="1793876"/>
            <a:ext cx="136525" cy="38100"/>
            <a:chOff x="5465" y="1865"/>
            <a:chExt cx="567" cy="181"/>
          </a:xfrm>
        </p:grpSpPr>
        <p:sp>
          <p:nvSpPr>
            <p:cNvPr id="77841" name="Oval 32"/>
            <p:cNvSpPr>
              <a:spLocks noChangeAspect="1" noChangeArrowheads="1"/>
            </p:cNvSpPr>
            <p:nvPr/>
          </p:nvSpPr>
          <p:spPr bwMode="auto">
            <a:xfrm>
              <a:off x="5465" y="1865"/>
              <a:ext cx="567" cy="181"/>
            </a:xfrm>
            <a:prstGeom prst="ellipse">
              <a:avLst/>
            </a:prstGeom>
            <a:solidFill>
              <a:srgbClr val="0000FF"/>
            </a:solidFill>
            <a:ln w="9525">
              <a:solidFill>
                <a:srgbClr val="800000"/>
              </a:solidFill>
              <a:round/>
              <a:headEnd/>
              <a:tailEnd/>
            </a:ln>
          </p:spPr>
          <p:txBody>
            <a:bodyPr wrap="none" anchor="ctr"/>
            <a:lstStyle/>
            <a:p>
              <a:endParaRPr lang="ru-RU">
                <a:latin typeface="Trebuchet MS" pitchFamily="34" charset="0"/>
              </a:endParaRPr>
            </a:p>
          </p:txBody>
        </p:sp>
        <p:sp>
          <p:nvSpPr>
            <p:cNvPr id="77842" name="Oval 33"/>
            <p:cNvSpPr>
              <a:spLocks noChangeAspect="1" noChangeArrowheads="1"/>
            </p:cNvSpPr>
            <p:nvPr/>
          </p:nvSpPr>
          <p:spPr bwMode="auto">
            <a:xfrm>
              <a:off x="5802" y="1911"/>
              <a:ext cx="94" cy="87"/>
            </a:xfrm>
            <a:prstGeom prst="ellipse">
              <a:avLst/>
            </a:prstGeom>
            <a:solidFill>
              <a:srgbClr val="000000"/>
            </a:solidFill>
            <a:ln w="9525">
              <a:solidFill>
                <a:srgbClr val="000000"/>
              </a:solidFill>
              <a:round/>
              <a:headEnd/>
              <a:tailEnd/>
            </a:ln>
          </p:spPr>
          <p:txBody>
            <a:bodyPr wrap="none" anchor="ctr"/>
            <a:lstStyle/>
            <a:p>
              <a:endParaRPr lang="ru-RU">
                <a:latin typeface="Trebuchet MS" pitchFamily="34" charset="0"/>
              </a:endParaRPr>
            </a:p>
          </p:txBody>
        </p:sp>
      </p:grpSp>
      <p:grpSp>
        <p:nvGrpSpPr>
          <p:cNvPr id="10" name="Group 34"/>
          <p:cNvGrpSpPr>
            <a:grpSpLocks/>
          </p:cNvGrpSpPr>
          <p:nvPr/>
        </p:nvGrpSpPr>
        <p:grpSpPr bwMode="auto">
          <a:xfrm>
            <a:off x="2771775" y="1520825"/>
            <a:ext cx="4859338" cy="457200"/>
            <a:chOff x="1746" y="1003"/>
            <a:chExt cx="3061" cy="288"/>
          </a:xfrm>
        </p:grpSpPr>
        <p:sp>
          <p:nvSpPr>
            <p:cNvPr id="77839" name="Text Box 35"/>
            <p:cNvSpPr txBox="1">
              <a:spLocks noChangeArrowheads="1"/>
            </p:cNvSpPr>
            <p:nvPr/>
          </p:nvSpPr>
          <p:spPr bwMode="auto">
            <a:xfrm>
              <a:off x="2993" y="1003"/>
              <a:ext cx="1814" cy="288"/>
            </a:xfrm>
            <a:prstGeom prst="rect">
              <a:avLst/>
            </a:prstGeom>
            <a:noFill/>
            <a:ln w="9525">
              <a:noFill/>
              <a:miter lim="800000"/>
              <a:headEnd/>
              <a:tailEnd/>
            </a:ln>
          </p:spPr>
          <p:txBody>
            <a:bodyPr>
              <a:spAutoFit/>
            </a:bodyPr>
            <a:lstStyle/>
            <a:p>
              <a:pPr>
                <a:spcBef>
                  <a:spcPct val="50000"/>
                </a:spcBef>
              </a:pPr>
              <a:r>
                <a:rPr lang="ru-RU" sz="2400">
                  <a:latin typeface="Trebuchet MS" pitchFamily="34" charset="0"/>
                </a:rPr>
                <a:t>пыльцевое зерно</a:t>
              </a:r>
            </a:p>
          </p:txBody>
        </p:sp>
        <p:sp>
          <p:nvSpPr>
            <p:cNvPr id="77840" name="Line 36"/>
            <p:cNvSpPr>
              <a:spLocks noChangeShapeType="1"/>
            </p:cNvSpPr>
            <p:nvPr/>
          </p:nvSpPr>
          <p:spPr bwMode="auto">
            <a:xfrm flipH="1">
              <a:off x="1746" y="1147"/>
              <a:ext cx="1225" cy="0"/>
            </a:xfrm>
            <a:prstGeom prst="line">
              <a:avLst/>
            </a:prstGeom>
            <a:noFill/>
            <a:ln w="38100">
              <a:solidFill>
                <a:srgbClr val="FF0000"/>
              </a:solidFill>
              <a:round/>
              <a:headEnd type="oval" w="med" len="med"/>
              <a:tailEnd/>
            </a:ln>
          </p:spPr>
          <p:txBody>
            <a:bodyPr/>
            <a:lstStyle/>
            <a:p>
              <a:endParaRPr lang="ru-RU"/>
            </a:p>
          </p:txBody>
        </p:sp>
      </p:grpSp>
      <p:grpSp>
        <p:nvGrpSpPr>
          <p:cNvPr id="11" name="Group 37"/>
          <p:cNvGrpSpPr>
            <a:grpSpLocks/>
          </p:cNvGrpSpPr>
          <p:nvPr/>
        </p:nvGrpSpPr>
        <p:grpSpPr bwMode="auto">
          <a:xfrm>
            <a:off x="2341563" y="2781300"/>
            <a:ext cx="5289550" cy="457200"/>
            <a:chOff x="1475" y="1752"/>
            <a:chExt cx="3332" cy="288"/>
          </a:xfrm>
        </p:grpSpPr>
        <p:sp>
          <p:nvSpPr>
            <p:cNvPr id="77837" name="Text Box 38"/>
            <p:cNvSpPr txBox="1">
              <a:spLocks noChangeArrowheads="1"/>
            </p:cNvSpPr>
            <p:nvPr/>
          </p:nvSpPr>
          <p:spPr bwMode="auto">
            <a:xfrm>
              <a:off x="2993" y="1752"/>
              <a:ext cx="1814" cy="288"/>
            </a:xfrm>
            <a:prstGeom prst="rect">
              <a:avLst/>
            </a:prstGeom>
            <a:noFill/>
            <a:ln w="9525">
              <a:noFill/>
              <a:miter lim="800000"/>
              <a:headEnd/>
              <a:tailEnd/>
            </a:ln>
          </p:spPr>
          <p:txBody>
            <a:bodyPr>
              <a:spAutoFit/>
            </a:bodyPr>
            <a:lstStyle/>
            <a:p>
              <a:pPr>
                <a:spcBef>
                  <a:spcPct val="50000"/>
                </a:spcBef>
              </a:pPr>
              <a:r>
                <a:rPr lang="ru-RU" sz="2400">
                  <a:latin typeface="Trebuchet MS" pitchFamily="34" charset="0"/>
                </a:rPr>
                <a:t>пыльцевая трубка</a:t>
              </a:r>
            </a:p>
          </p:txBody>
        </p:sp>
        <p:sp>
          <p:nvSpPr>
            <p:cNvPr id="77838" name="Line 39"/>
            <p:cNvSpPr>
              <a:spLocks noChangeShapeType="1"/>
            </p:cNvSpPr>
            <p:nvPr/>
          </p:nvSpPr>
          <p:spPr bwMode="auto">
            <a:xfrm flipH="1" flipV="1">
              <a:off x="1475" y="1892"/>
              <a:ext cx="1496" cy="8"/>
            </a:xfrm>
            <a:prstGeom prst="line">
              <a:avLst/>
            </a:prstGeom>
            <a:noFill/>
            <a:ln w="38100">
              <a:solidFill>
                <a:srgbClr val="FF0000"/>
              </a:solidFill>
              <a:round/>
              <a:headEnd type="oval" w="med" len="med"/>
              <a:tailEnd/>
            </a:ln>
          </p:spPr>
          <p:txBody>
            <a:bodyPr/>
            <a:lstStyle/>
            <a:p>
              <a:endParaRPr lang="ru-RU"/>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1164 -0.00531 C 0.04201 0.02496 0.09548 0.05547 0.13211 0.05408 C 0.16892 0.0527 0.18958 -0.00624 0.20989 -0.01386 C 0.23003 -0.02149 0.24201 -0.00647 0.25382 0.00879 " pathEditMode="relative" rAng="0" ptsTypes="aaaA">
                                      <p:cBhvr>
                                        <p:cTn id="6" dur="2000" fill="hold"/>
                                        <p:tgtEl>
                                          <p:spTgt spid="14348"/>
                                        </p:tgtEl>
                                        <p:attrNameLst>
                                          <p:attrName>ppt_x</p:attrName>
                                          <p:attrName>ppt_y</p:attrName>
                                        </p:attrNameLst>
                                      </p:cBhvr>
                                      <p:rCtr x="13300" y="2200"/>
                                    </p:animMotion>
                                  </p:childTnLst>
                                </p:cTn>
                              </p:par>
                            </p:childTnLst>
                          </p:cTn>
                        </p:par>
                        <p:par>
                          <p:cTn id="7" fill="hold">
                            <p:stCondLst>
                              <p:cond delay="2000"/>
                            </p:stCondLst>
                            <p:childTnLst>
                              <p:par>
                                <p:cTn id="8" presetID="0" presetClass="path" presetSubtype="0" accel="50000" decel="50000" fill="hold" nodeType="afterEffect">
                                  <p:stCondLst>
                                    <p:cond delay="0"/>
                                  </p:stCondLst>
                                  <p:childTnLst>
                                    <p:animMotion origin="layout" path="M 1.38889E-6 -2.19653E-6 C 0.03281 -0.03422 0.06562 -0.06844 0.09896 -0.08023 C 0.13212 -0.09202 0.15694 -0.08393 0.19965 -0.07098 C 0.24062 -0.05826 0.31059 -0.02612 0.34566 -0.003 C 0.38073 0.02012 0.40729 0.04833 0.40972 0.06752 C 0.41215 0.08694 0.38611 0.10035 0.36007 0.11399 " pathEditMode="relative" rAng="0" ptsTypes="aaaaaA">
                                      <p:cBhvr>
                                        <p:cTn id="9" dur="1000" fill="hold"/>
                                        <p:tgtEl>
                                          <p:spTgt spid="14347"/>
                                        </p:tgtEl>
                                        <p:attrNameLst>
                                          <p:attrName>ppt_x</p:attrName>
                                          <p:attrName>ppt_y</p:attrName>
                                        </p:attrNameLst>
                                      </p:cBhvr>
                                      <p:rCtr x="20600" y="1100"/>
                                    </p:animMotion>
                                  </p:childTnLst>
                                </p:cTn>
                              </p:par>
                            </p:childTnLst>
                          </p:cTn>
                        </p:par>
                        <p:par>
                          <p:cTn id="10" fill="hold">
                            <p:stCondLst>
                              <p:cond delay="3000"/>
                            </p:stCondLst>
                            <p:childTnLst>
                              <p:par>
                                <p:cTn id="11" presetID="2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4349"/>
                                        </p:tgtEl>
                                        <p:attrNameLst>
                                          <p:attrName>style.visibility</p:attrName>
                                        </p:attrNameLst>
                                      </p:cBhvr>
                                      <p:to>
                                        <p:strVal val="visible"/>
                                      </p:to>
                                    </p:set>
                                    <p:animEffect transition="in" filter="wipe(up)">
                                      <p:cBhvr>
                                        <p:cTn id="18" dur="2000"/>
                                        <p:tgtEl>
                                          <p:spTgt spid="14349"/>
                                        </p:tgtEl>
                                      </p:cBhvr>
                                    </p:animEffect>
                                  </p:childTnLst>
                                </p:cTn>
                              </p:par>
                              <p:par>
                                <p:cTn id="19" presetID="10"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14360"/>
                                        </p:tgtEl>
                                        <p:attrNameLst>
                                          <p:attrName>style.visibility</p:attrName>
                                        </p:attrNameLst>
                                      </p:cBhvr>
                                      <p:to>
                                        <p:strVal val="visible"/>
                                      </p:to>
                                    </p:set>
                                    <p:animEffect transition="in" filter="wipe(up)">
                                      <p:cBhvr>
                                        <p:cTn id="25" dur="3000"/>
                                        <p:tgtEl>
                                          <p:spTgt spid="14360"/>
                                        </p:tgtEl>
                                      </p:cBhvr>
                                    </p:animEffect>
                                  </p:childTnLst>
                                </p:cTn>
                              </p:par>
                              <p:par>
                                <p:cTn id="26" presetID="22" presetClass="entr" presetSubtype="8" fill="hold" nodeType="withEffect">
                                  <p:stCondLst>
                                    <p:cond delay="100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par>
                                <p:cTn id="29" presetID="1"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0" presetClass="path" presetSubtype="0" accel="50000" decel="50000" fill="hold" nodeType="withEffect">
                                  <p:stCondLst>
                                    <p:cond delay="0"/>
                                  </p:stCondLst>
                                  <p:childTnLst>
                                    <p:animMotion origin="layout" path="M -1.38889E-6 -1.85185E-6 C -0.00712 0.02222 -0.02726 0.08357 -0.04253 0.13264 C -0.05781 0.18171 -0.0776 0.26088 -0.09201 0.29398 C -0.10642 0.32709 -0.11719 0.31551 -0.12899 0.33148 C -0.1408 0.34746 -0.15625 0.35787 -0.16232 0.38982 C -0.1684 0.42176 -0.16788 0.49213 -0.16545 0.52384 C -0.16302 0.55556 -0.15434 0.57176 -0.14722 0.58009 C -0.1401 0.58843 -0.13003 0.57917 -0.12292 0.57361 C -0.1158 0.56783 -0.10833 0.55185 -0.10451 0.54607 " pathEditMode="relative" rAng="0" ptsTypes="aaaaaaaaa">
                                      <p:cBhvr>
                                        <p:cTn id="36" dur="5000" fill="hold"/>
                                        <p:tgtEl>
                                          <p:spTgt spid="8"/>
                                        </p:tgtEl>
                                        <p:attrNameLst>
                                          <p:attrName>ppt_x</p:attrName>
                                          <p:attrName>ppt_y</p:attrName>
                                        </p:attrNameLst>
                                      </p:cBhvr>
                                      <p:rCtr x="-8400" y="29400"/>
                                    </p:animMotion>
                                  </p:childTnLst>
                                </p:cTn>
                              </p:par>
                              <p:par>
                                <p:cTn id="37" presetID="0" presetClass="path" presetSubtype="0" accel="50000" decel="50000" fill="hold" nodeType="withEffect">
                                  <p:stCondLst>
                                    <p:cond delay="1000"/>
                                  </p:stCondLst>
                                  <p:childTnLst>
                                    <p:animMotion origin="layout" path="M 8.33333E-7 -1.85185E-6 C 0.00052 0.00371 0.00955 -0.00139 0.00417 0.02222 C -0.00122 0.04584 -0.01945 0.09769 -0.03229 0.14213 C -0.04514 0.18658 -0.05747 0.25602 -0.07292 0.28912 C -0.08837 0.32222 -0.11337 0.32084 -0.12552 0.34051 C -0.13767 0.36019 -0.14167 0.375 -0.14549 0.40695 C -0.14931 0.43889 -0.15052 0.50347 -0.14896 0.53218 C -0.1474 0.56088 -0.1434 0.57246 -0.13594 0.5794 C -0.12847 0.58634 -0.10955 0.57454 -0.10434 0.57361 " pathEditMode="relative" rAng="0" ptsTypes="aaaaaaaaa">
                                      <p:cBhvr>
                                        <p:cTn id="38" dur="5000" fill="hold"/>
                                        <p:tgtEl>
                                          <p:spTgt spid="9"/>
                                        </p:tgtEl>
                                        <p:attrNameLst>
                                          <p:attrName>ppt_x</p:attrName>
                                          <p:attrName>ppt_y</p:attrName>
                                        </p:attrNameLst>
                                      </p:cBhvr>
                                      <p:rCtr x="-7000" y="292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Заголовок 1"/>
          <p:cNvSpPr>
            <a:spLocks noGrp="1"/>
          </p:cNvSpPr>
          <p:nvPr>
            <p:ph type="title"/>
          </p:nvPr>
        </p:nvSpPr>
        <p:spPr/>
        <p:txBody>
          <a:bodyPr/>
          <a:lstStyle/>
          <a:p>
            <a:pPr eaLnBrk="1" hangingPunct="1"/>
            <a:r>
              <a:rPr lang="ru-RU" smtClean="0">
                <a:solidFill>
                  <a:schemeClr val="tx1"/>
                </a:solidFill>
                <a:latin typeface="Times New Roman" pitchFamily="18" charset="0"/>
                <a:cs typeface="Times New Roman" pitchFamily="18" charset="0"/>
              </a:rPr>
              <a:t>Закончите мою мысль:</a:t>
            </a:r>
          </a:p>
        </p:txBody>
      </p:sp>
      <p:sp>
        <p:nvSpPr>
          <p:cNvPr id="53250" name="Содержимое 2"/>
          <p:cNvSpPr>
            <a:spLocks noGrp="1"/>
          </p:cNvSpPr>
          <p:nvPr>
            <p:ph idx="1"/>
          </p:nvPr>
        </p:nvSpPr>
        <p:spPr>
          <a:xfrm>
            <a:off x="609600" y="1484313"/>
            <a:ext cx="7131050" cy="4557712"/>
          </a:xfrm>
        </p:spPr>
        <p:txBody>
          <a:bodyPr/>
          <a:lstStyle/>
          <a:p>
            <a:pPr marL="514350" indent="-514350" eaLnBrk="1" hangingPunct="1">
              <a:buFont typeface="Wingdings 3" pitchFamily="18" charset="2"/>
              <a:buAutoNum type="arabicPeriod"/>
            </a:pPr>
            <a:r>
              <a:rPr lang="ru-RU" sz="2400" b="1" smtClean="0">
                <a:latin typeface="Times New Roman" pitchFamily="18" charset="0"/>
                <a:cs typeface="Times New Roman" pitchFamily="18" charset="0"/>
              </a:rPr>
              <a:t>Увеличение числа особей живых организмов называется …</a:t>
            </a:r>
          </a:p>
          <a:p>
            <a:pPr marL="514350" indent="-514350" eaLnBrk="1" hangingPunct="1">
              <a:buFont typeface="Wingdings 3" pitchFamily="18" charset="2"/>
              <a:buAutoNum type="arabicPeriod"/>
            </a:pPr>
            <a:r>
              <a:rPr lang="ru-RU" sz="2400" b="1" smtClean="0">
                <a:latin typeface="Times New Roman" pitchFamily="18" charset="0"/>
                <a:cs typeface="Times New Roman" pitchFamily="18" charset="0"/>
              </a:rPr>
              <a:t>Водоросли, мхи, папоротники размножаются …</a:t>
            </a:r>
          </a:p>
          <a:p>
            <a:pPr marL="514350" indent="-514350" eaLnBrk="1" hangingPunct="1">
              <a:buFont typeface="Wingdings 3" pitchFamily="18" charset="2"/>
              <a:buAutoNum type="arabicPeriod"/>
            </a:pPr>
            <a:r>
              <a:rPr lang="ru-RU" sz="2400" b="1" smtClean="0">
                <a:latin typeface="Times New Roman" pitchFamily="18" charset="0"/>
                <a:cs typeface="Times New Roman" pitchFamily="18" charset="0"/>
              </a:rPr>
              <a:t>Размножение при помощи гамет называется …</a:t>
            </a:r>
          </a:p>
          <a:p>
            <a:pPr marL="514350" indent="-514350" eaLnBrk="1" hangingPunct="1">
              <a:buFont typeface="Wingdings 3" pitchFamily="18" charset="2"/>
              <a:buAutoNum type="arabicPeriod"/>
            </a:pPr>
            <a:r>
              <a:rPr lang="ru-RU" sz="2400" b="1" smtClean="0">
                <a:latin typeface="Times New Roman" pitchFamily="18" charset="0"/>
                <a:cs typeface="Times New Roman" pitchFamily="18" charset="0"/>
              </a:rPr>
              <a:t>После слияние гамет образуется …</a:t>
            </a:r>
          </a:p>
          <a:p>
            <a:pPr marL="514350" indent="-514350" eaLnBrk="1" hangingPunct="1">
              <a:buFont typeface="Wingdings 3" pitchFamily="18" charset="2"/>
              <a:buAutoNum type="arabicPeriod"/>
            </a:pPr>
            <a:r>
              <a:rPr lang="ru-RU" sz="2400" b="1" smtClean="0">
                <a:latin typeface="Times New Roman" pitchFamily="18" charset="0"/>
                <a:cs typeface="Times New Roman" pitchFamily="18" charset="0"/>
              </a:rPr>
              <a:t>Процесс слияния мужской и женской гамет называется…</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609600"/>
            <a:ext cx="8066088" cy="1320800"/>
          </a:xfrm>
        </p:spPr>
        <p:txBody>
          <a:bodyPr rtlCol="0">
            <a:normAutofit fontScale="90000"/>
          </a:bodyPr>
          <a:lstStyle/>
          <a:p>
            <a:pPr eaLnBrk="1" fontAlgn="auto" hangingPunct="1">
              <a:spcAft>
                <a:spcPts val="0"/>
              </a:spcAft>
              <a:defRPr/>
            </a:pPr>
            <a:r>
              <a:rPr lang="ru-RU" b="1" dirty="0" smtClean="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ru-RU" sz="4800" b="1"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Проектная деятельность учащихся</a:t>
            </a:r>
            <a:r>
              <a:rPr lang="ru-RU" sz="48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
            </a:r>
            <a:br>
              <a:rPr lang="ru-RU" sz="48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br>
            <a:endParaRPr lang="ru-RU" sz="4800" b="1" dirty="0">
              <a:solidFill>
                <a:schemeClr val="accent1">
                  <a:lumMod val="75000"/>
                </a:schemeClr>
              </a:solidFill>
            </a:endParaRPr>
          </a:p>
        </p:txBody>
      </p:sp>
      <p:sp>
        <p:nvSpPr>
          <p:cNvPr id="79874" name="Объект 2"/>
          <p:cNvSpPr>
            <a:spLocks noGrp="1"/>
          </p:cNvSpPr>
          <p:nvPr>
            <p:ph idx="1"/>
          </p:nvPr>
        </p:nvSpPr>
        <p:spPr>
          <a:xfrm>
            <a:off x="609600" y="2160588"/>
            <a:ext cx="7707313" cy="4292600"/>
          </a:xfrm>
        </p:spPr>
        <p:txBody>
          <a:bodyPr/>
          <a:lstStyle/>
          <a:p>
            <a:pPr eaLnBrk="1" hangingPunct="1"/>
            <a:r>
              <a:rPr lang="ru-RU" sz="4000" b="1" smtClean="0">
                <a:latin typeface="Times New Roman" pitchFamily="18" charset="0"/>
                <a:ea typeface="Calibri" pitchFamily="34" charset="0"/>
                <a:cs typeface="Times New Roman" pitchFamily="18" charset="0"/>
              </a:rPr>
              <a:t>А как же образуется семя?</a:t>
            </a:r>
            <a:endParaRPr lang="ru-RU" sz="4000" b="1" smtClean="0">
              <a:latin typeface="Calibri" pitchFamily="34" charset="0"/>
              <a:ea typeface="Calibri" pitchFamily="34" charset="0"/>
              <a:cs typeface="Times New Roman" pitchFamily="18" charset="0"/>
            </a:endParaRPr>
          </a:p>
          <a:p>
            <a:pPr eaLnBrk="1" hangingPunct="1"/>
            <a:r>
              <a:rPr lang="ru-RU" sz="4000" b="1" smtClean="0">
                <a:latin typeface="Times New Roman" pitchFamily="18" charset="0"/>
                <a:ea typeface="Calibri" pitchFamily="34" charset="0"/>
                <a:cs typeface="Times New Roman" pitchFamily="18" charset="0"/>
              </a:rPr>
              <a:t>Перед вами стоит задача: показать путь образования семени из цветка </a:t>
            </a:r>
          </a:p>
          <a:p>
            <a:pPr eaLnBrk="1" hangingPunct="1">
              <a:buFont typeface="Wingdings 3" pitchFamily="18" charset="2"/>
              <a:buNone/>
            </a:pPr>
            <a:endParaRPr lang="ru-RU" sz="3200" smtClean="0">
              <a:ea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Заголовок 1"/>
          <p:cNvSpPr>
            <a:spLocks noGrp="1"/>
          </p:cNvSpPr>
          <p:nvPr>
            <p:ph type="title"/>
          </p:nvPr>
        </p:nvSpPr>
        <p:spPr>
          <a:xfrm>
            <a:off x="685800" y="260350"/>
            <a:ext cx="7772400" cy="1296988"/>
          </a:xfrm>
        </p:spPr>
        <p:txBody>
          <a:bodyPr/>
          <a:lstStyle/>
          <a:p>
            <a:pPr eaLnBrk="1" hangingPunct="1"/>
            <a:endParaRPr lang="ru-RU" b="1" smtClean="0">
              <a:solidFill>
                <a:schemeClr val="tx1"/>
              </a:solidFill>
            </a:endParaRPr>
          </a:p>
        </p:txBody>
      </p:sp>
      <p:sp>
        <p:nvSpPr>
          <p:cNvPr id="81922" name="Содержимое 2"/>
          <p:cNvSpPr>
            <a:spLocks noGrp="1"/>
          </p:cNvSpPr>
          <p:nvPr>
            <p:ph idx="1"/>
          </p:nvPr>
        </p:nvSpPr>
        <p:spPr>
          <a:xfrm>
            <a:off x="468313" y="549275"/>
            <a:ext cx="7989887" cy="5241925"/>
          </a:xfrm>
        </p:spPr>
        <p:txBody>
          <a:bodyPr/>
          <a:lstStyle/>
          <a:p>
            <a:pPr eaLnBrk="1" hangingPunct="1"/>
            <a:r>
              <a:rPr lang="ru-RU" sz="3200" b="1" smtClean="0">
                <a:solidFill>
                  <a:srgbClr val="0070C0"/>
                </a:solidFill>
                <a:latin typeface="Times New Roman" pitchFamily="18" charset="0"/>
                <a:cs typeface="Times New Roman" pitchFamily="18" charset="0"/>
              </a:rPr>
              <a:t>1 </a:t>
            </a:r>
            <a:r>
              <a:rPr lang="ru-RU" sz="3600" b="1" smtClean="0">
                <a:solidFill>
                  <a:srgbClr val="0070C0"/>
                </a:solidFill>
                <a:latin typeface="Times New Roman" pitchFamily="18" charset="0"/>
                <a:cs typeface="Times New Roman" pitchFamily="18" charset="0"/>
              </a:rPr>
              <a:t>группа</a:t>
            </a:r>
            <a:r>
              <a:rPr lang="ru-RU" sz="3600" b="1" smtClean="0">
                <a:latin typeface="Times New Roman" pitchFamily="18" charset="0"/>
                <a:cs typeface="Times New Roman" pitchFamily="18" charset="0"/>
              </a:rPr>
              <a:t>. Из предложенных изображений выбрать ветроопыляемые и насекомоопыляемые растения. Назвать их признаки, пользуясь текстом учебника на стр.142.</a:t>
            </a:r>
          </a:p>
          <a:p>
            <a:pPr eaLnBrk="1" hangingPunct="1"/>
            <a:r>
              <a:rPr lang="ru-RU" sz="3600" b="1" smtClean="0">
                <a:solidFill>
                  <a:srgbClr val="0070C0"/>
                </a:solidFill>
                <a:latin typeface="Times New Roman" pitchFamily="18" charset="0"/>
                <a:cs typeface="Times New Roman" pitchFamily="18" charset="0"/>
              </a:rPr>
              <a:t>2 группа</a:t>
            </a:r>
            <a:r>
              <a:rPr lang="ru-RU" sz="3600" b="1" smtClean="0">
                <a:latin typeface="Times New Roman" pitchFamily="18" charset="0"/>
                <a:cs typeface="Times New Roman" pitchFamily="18" charset="0"/>
              </a:rPr>
              <a:t>. Из предложенных понятий построить схему (кластер) образования семян, пользуясь текстом учебника на стр.140</a:t>
            </a:r>
            <a:r>
              <a:rPr lang="ru-RU" sz="3200" b="1" smtClean="0">
                <a:latin typeface="Times New Roman" pitchFamily="18" charset="0"/>
                <a:cs typeface="Times New Roman" pitchFamily="18" charset="0"/>
              </a:rPr>
              <a:t>. Защитить проект.</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274638"/>
            <a:ext cx="8229600" cy="1082675"/>
          </a:xfrm>
        </p:spPr>
        <p:txBody>
          <a:bodyPr rtlCol="0"/>
          <a:lstStyle/>
          <a:p>
            <a:pPr eaLnBrk="1" fontAlgn="auto" hangingPunct="1">
              <a:spcAft>
                <a:spcPts val="0"/>
              </a:spcAft>
              <a:defRPr/>
            </a:pPr>
            <a:r>
              <a:rPr lang="ru-RU" sz="3200" b="1" dirty="0">
                <a:solidFill>
                  <a:srgbClr val="0070C0"/>
                </a:solidFill>
                <a:latin typeface="Times New Roman" panose="02020603050405020304" pitchFamily="18" charset="0"/>
                <a:ea typeface="+mn-ea"/>
                <a:cs typeface="Times New Roman" panose="02020603050405020304" pitchFamily="18" charset="0"/>
              </a:rPr>
              <a:t>1 </a:t>
            </a:r>
            <a:r>
              <a:rPr lang="ru-RU" sz="3200" b="1" dirty="0" smtClean="0">
                <a:solidFill>
                  <a:srgbClr val="0070C0"/>
                </a:solidFill>
                <a:latin typeface="Times New Roman" panose="02020603050405020304" pitchFamily="18" charset="0"/>
                <a:ea typeface="+mn-ea"/>
                <a:cs typeface="Times New Roman" panose="02020603050405020304" pitchFamily="18" charset="0"/>
              </a:rPr>
              <a:t>группа.</a:t>
            </a:r>
            <a:endParaRPr lang="ru-RU" sz="4000" dirty="0">
              <a:solidFill>
                <a:schemeClr val="tx1"/>
              </a:solidFill>
            </a:endParaRPr>
          </a:p>
        </p:txBody>
      </p:sp>
      <p:sp>
        <p:nvSpPr>
          <p:cNvPr id="6" name="Содержимое 5"/>
          <p:cNvSpPr>
            <a:spLocks noGrp="1"/>
          </p:cNvSpPr>
          <p:nvPr>
            <p:ph idx="1"/>
          </p:nvPr>
        </p:nvSpPr>
        <p:spPr>
          <a:xfrm>
            <a:off x="214313" y="2492375"/>
            <a:ext cx="8786812" cy="3067050"/>
          </a:xfrm>
        </p:spPr>
        <p:txBody>
          <a:bodyPr rtlCol="0">
            <a:normAutofit/>
          </a:bodyPr>
          <a:lstStyle/>
          <a:p>
            <a:pPr marL="880110" indent="-742950" eaLnBrk="1" fontAlgn="auto" hangingPunct="1">
              <a:spcAft>
                <a:spcPts val="0"/>
              </a:spcAft>
              <a:buClr>
                <a:schemeClr val="accent1">
                  <a:lumMod val="75000"/>
                </a:schemeClr>
              </a:buClr>
              <a:buFont typeface="Wingdings" pitchFamily="2" charset="2"/>
              <a:buChar char="ü"/>
              <a:defRPr/>
            </a:pPr>
            <a:endParaRPr lang="ru-RU" sz="4000" dirty="0" smtClean="0">
              <a:solidFill>
                <a:srgbClr val="7030A0"/>
              </a:solidFill>
            </a:endParaRPr>
          </a:p>
          <a:p>
            <a:pPr marL="880110" indent="-742950" eaLnBrk="1" fontAlgn="auto" hangingPunct="1">
              <a:spcAft>
                <a:spcPts val="0"/>
              </a:spcAft>
              <a:buClr>
                <a:schemeClr val="accent1">
                  <a:lumMod val="75000"/>
                </a:schemeClr>
              </a:buClr>
              <a:buFont typeface="Wingdings 3" charset="2"/>
              <a:buNone/>
              <a:defRPr/>
            </a:pPr>
            <a:endParaRPr lang="ru-RU" sz="4000" dirty="0" smtClean="0">
              <a:solidFill>
                <a:srgbClr val="7030A0"/>
              </a:solidFill>
            </a:endParaRPr>
          </a:p>
          <a:p>
            <a:pPr marL="880110" indent="-742950" eaLnBrk="1" fontAlgn="auto" hangingPunct="1">
              <a:spcAft>
                <a:spcPts val="0"/>
              </a:spcAft>
              <a:buClr>
                <a:schemeClr val="accent1">
                  <a:lumMod val="75000"/>
                </a:schemeClr>
              </a:buClr>
              <a:buFont typeface="Wingdings 3" charset="2"/>
              <a:buNone/>
              <a:defRPr/>
            </a:pPr>
            <a:endParaRPr lang="ru-RU" sz="4000" dirty="0" smtClean="0">
              <a:solidFill>
                <a:srgbClr val="7030A0"/>
              </a:solidFill>
            </a:endParaRPr>
          </a:p>
          <a:p>
            <a:pPr eaLnBrk="1" fontAlgn="auto" hangingPunct="1">
              <a:spcAft>
                <a:spcPts val="0"/>
              </a:spcAft>
              <a:buClr>
                <a:schemeClr val="accent1">
                  <a:lumMod val="75000"/>
                </a:schemeClr>
              </a:buClr>
              <a:buFont typeface="Wingdings 3" charset="2"/>
              <a:buNone/>
              <a:defRPr/>
            </a:pPr>
            <a:endParaRPr lang="ru-RU" sz="4000" dirty="0" smtClean="0">
              <a:solidFill>
                <a:srgbClr val="7030A0"/>
              </a:solidFill>
            </a:endParaRPr>
          </a:p>
          <a:p>
            <a:pPr eaLnBrk="1" fontAlgn="auto" hangingPunct="1">
              <a:spcAft>
                <a:spcPts val="0"/>
              </a:spcAft>
              <a:buClr>
                <a:schemeClr val="accent1">
                  <a:lumMod val="75000"/>
                </a:schemeClr>
              </a:buClr>
              <a:buFont typeface="Wingdings 3" charset="2"/>
              <a:buNone/>
              <a:defRPr/>
            </a:pPr>
            <a:endParaRPr lang="ru-RU" sz="1400" dirty="0" smtClean="0">
              <a:solidFill>
                <a:schemeClr val="tx1">
                  <a:lumMod val="75000"/>
                  <a:lumOff val="25000"/>
                </a:schemeClr>
              </a:solidFill>
            </a:endParaRPr>
          </a:p>
        </p:txBody>
      </p:sp>
      <p:pic>
        <p:nvPicPr>
          <p:cNvPr id="82947" name="Рисунок 1"/>
          <p:cNvPicPr>
            <a:picLocks noChangeAspect="1"/>
          </p:cNvPicPr>
          <p:nvPr/>
        </p:nvPicPr>
        <p:blipFill>
          <a:blip r:embed="rId2" cstate="email"/>
          <a:srcRect/>
          <a:stretch>
            <a:fillRect/>
          </a:stretch>
        </p:blipFill>
        <p:spPr bwMode="auto">
          <a:xfrm>
            <a:off x="1187450" y="981075"/>
            <a:ext cx="6769100" cy="5256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Заголовок 1"/>
          <p:cNvSpPr>
            <a:spLocks noGrp="1"/>
          </p:cNvSpPr>
          <p:nvPr>
            <p:ph type="title"/>
          </p:nvPr>
        </p:nvSpPr>
        <p:spPr>
          <a:xfrm>
            <a:off x="609600" y="609600"/>
            <a:ext cx="7275513" cy="1320800"/>
          </a:xfrm>
        </p:spPr>
        <p:txBody>
          <a:bodyPr/>
          <a:lstStyle/>
          <a:p>
            <a:pPr eaLnBrk="1" hangingPunct="1"/>
            <a:endParaRPr lang="ru-RU" smtClean="0"/>
          </a:p>
        </p:txBody>
      </p:sp>
      <p:sp>
        <p:nvSpPr>
          <p:cNvPr id="83970" name="Объект 2"/>
          <p:cNvSpPr>
            <a:spLocks noGrp="1"/>
          </p:cNvSpPr>
          <p:nvPr>
            <p:ph idx="1"/>
          </p:nvPr>
        </p:nvSpPr>
        <p:spPr>
          <a:xfrm>
            <a:off x="609600" y="2160588"/>
            <a:ext cx="8139113" cy="3881437"/>
          </a:xfrm>
        </p:spPr>
        <p:txBody>
          <a:bodyPr/>
          <a:lstStyle/>
          <a:p>
            <a:pPr eaLnBrk="1" hangingPunct="1"/>
            <a:endParaRPr lang="ru-RU" smtClean="0"/>
          </a:p>
        </p:txBody>
      </p:sp>
      <p:sp>
        <p:nvSpPr>
          <p:cNvPr id="83971" name="Прямоугольник 3"/>
          <p:cNvSpPr>
            <a:spLocks noChangeArrowheads="1"/>
          </p:cNvSpPr>
          <p:nvPr/>
        </p:nvSpPr>
        <p:spPr bwMode="auto">
          <a:xfrm>
            <a:off x="755650" y="-646113"/>
            <a:ext cx="7561263" cy="7716838"/>
          </a:xfrm>
          <a:prstGeom prst="rect">
            <a:avLst/>
          </a:prstGeom>
          <a:noFill/>
          <a:ln w="9525">
            <a:noFill/>
            <a:miter lim="800000"/>
            <a:headEnd/>
            <a:tailEnd/>
          </a:ln>
        </p:spPr>
        <p:txBody>
          <a:bodyPr>
            <a:spAutoFit/>
          </a:bodyPr>
          <a:lstStyle/>
          <a:p>
            <a:pPr marL="365125" indent="-255588" algn="ctr">
              <a:lnSpc>
                <a:spcPct val="120000"/>
              </a:lnSpc>
              <a:spcBef>
                <a:spcPts val="400"/>
              </a:spcBef>
            </a:pPr>
            <a:r>
              <a:rPr lang="ru-RU" sz="2200" b="1">
                <a:solidFill>
                  <a:srgbClr val="000000"/>
                </a:solidFill>
                <a:latin typeface="Times New Roman" pitchFamily="18" charset="0"/>
                <a:cs typeface="Times New Roman" pitchFamily="18" charset="0"/>
              </a:rPr>
              <a:t>2 ГРУППА</a:t>
            </a:r>
            <a:r>
              <a:rPr lang="ru-RU" sz="1400">
                <a:solidFill>
                  <a:srgbClr val="000000"/>
                </a:solidFill>
                <a:latin typeface="Times New Roman" pitchFamily="18" charset="0"/>
                <a:cs typeface="Times New Roman" pitchFamily="18" charset="0"/>
              </a:rPr>
              <a:t> -ИЗ ПРЕДЛОЖЕННЫХ ПОНЯТИЙ СОСТАВЬТЕ </a:t>
            </a:r>
          </a:p>
          <a:p>
            <a:pPr marL="365125" indent="-255588" algn="ctr">
              <a:lnSpc>
                <a:spcPct val="120000"/>
              </a:lnSpc>
              <a:spcBef>
                <a:spcPts val="400"/>
              </a:spcBef>
            </a:pPr>
            <a:endParaRPr lang="ru-RU" sz="1400">
              <a:solidFill>
                <a:srgbClr val="000000"/>
              </a:solidFill>
              <a:latin typeface="Times New Roman" pitchFamily="18" charset="0"/>
              <a:cs typeface="Times New Roman" pitchFamily="18" charset="0"/>
            </a:endParaRPr>
          </a:p>
          <a:p>
            <a:pPr marL="365125" indent="-255588" algn="ctr">
              <a:lnSpc>
                <a:spcPct val="120000"/>
              </a:lnSpc>
              <a:spcBef>
                <a:spcPts val="400"/>
              </a:spcBef>
            </a:pPr>
            <a:endParaRPr lang="ru-RU" sz="1400">
              <a:solidFill>
                <a:srgbClr val="000000"/>
              </a:solidFill>
              <a:latin typeface="Times New Roman" pitchFamily="18" charset="0"/>
              <a:cs typeface="Times New Roman" pitchFamily="18" charset="0"/>
            </a:endParaRPr>
          </a:p>
          <a:p>
            <a:pPr marL="365125" indent="-255588" algn="ctr">
              <a:lnSpc>
                <a:spcPct val="120000"/>
              </a:lnSpc>
              <a:spcBef>
                <a:spcPts val="400"/>
              </a:spcBef>
            </a:pPr>
            <a:endParaRPr lang="ru-RU" sz="1400">
              <a:solidFill>
                <a:srgbClr val="000000"/>
              </a:solidFill>
              <a:latin typeface="Times New Roman" pitchFamily="18" charset="0"/>
              <a:cs typeface="Times New Roman" pitchFamily="18" charset="0"/>
            </a:endParaRPr>
          </a:p>
          <a:p>
            <a:pPr marL="365125" indent="-255588" algn="ctr">
              <a:lnSpc>
                <a:spcPct val="120000"/>
              </a:lnSpc>
              <a:spcBef>
                <a:spcPts val="400"/>
              </a:spcBef>
            </a:pPr>
            <a:endParaRPr lang="ru-RU" sz="1400">
              <a:solidFill>
                <a:srgbClr val="000000"/>
              </a:solidFill>
              <a:latin typeface="Times New Roman" pitchFamily="18" charset="0"/>
              <a:cs typeface="Times New Roman" pitchFamily="18" charset="0"/>
            </a:endParaRPr>
          </a:p>
          <a:p>
            <a:pPr marL="365125" indent="-255588">
              <a:lnSpc>
                <a:spcPct val="120000"/>
              </a:lnSpc>
              <a:spcBef>
                <a:spcPts val="400"/>
              </a:spcBef>
            </a:pPr>
            <a:r>
              <a:rPr lang="ru-RU" sz="2800" b="1">
                <a:solidFill>
                  <a:srgbClr val="000000"/>
                </a:solidFill>
                <a:latin typeface="Times New Roman" pitchFamily="18" charset="0"/>
                <a:cs typeface="Times New Roman" pitchFamily="18" charset="0"/>
              </a:rPr>
              <a:t>2  ГРУППА. </a:t>
            </a:r>
            <a:r>
              <a:rPr lang="ru-RU" sz="1600" b="1">
                <a:solidFill>
                  <a:srgbClr val="000000"/>
                </a:solidFill>
                <a:latin typeface="Times New Roman" pitchFamily="18" charset="0"/>
                <a:cs typeface="Times New Roman" pitchFamily="18" charset="0"/>
              </a:rPr>
              <a:t>СОСТАВЬТЕ СХЕМУ (КЛАСТЕР) ОБРАЗОВАНИЯ СЕМЯН И ЗАЩИТИТЬ ЕЁ, ПОЛЬЗУЯСЬ ТЕКСТОМ УЧЕБНИКА НА СТР. 140.</a:t>
            </a:r>
            <a:endParaRPr lang="ru-RU" sz="1600" b="1">
              <a:latin typeface="Calibri" pitchFamily="34" charset="0"/>
              <a:ea typeface="Calibri" pitchFamily="34" charset="0"/>
              <a:cs typeface="Times New Roman" pitchFamily="18" charset="0"/>
            </a:endParaRPr>
          </a:p>
          <a:p>
            <a:pPr marL="365125" indent="-255588" algn="ctr">
              <a:lnSpc>
                <a:spcPct val="120000"/>
              </a:lnSpc>
              <a:spcBef>
                <a:spcPts val="400"/>
              </a:spcBef>
            </a:pPr>
            <a:r>
              <a:rPr lang="ru-RU" sz="1600" b="1">
                <a:solidFill>
                  <a:srgbClr val="000000"/>
                </a:solidFill>
                <a:latin typeface="Times New Roman" pitchFamily="18" charset="0"/>
                <a:cs typeface="Times New Roman" pitchFamily="18" charset="0"/>
              </a:rPr>
              <a:t> </a:t>
            </a:r>
            <a:endParaRPr lang="ru-RU" sz="1600" b="1">
              <a:latin typeface="Calibri" pitchFamily="34" charset="0"/>
            </a:endParaRPr>
          </a:p>
          <a:p>
            <a:pPr marL="365125" indent="-255588" algn="ctr">
              <a:lnSpc>
                <a:spcPct val="120000"/>
              </a:lnSpc>
              <a:spcBef>
                <a:spcPts val="400"/>
              </a:spcBef>
            </a:pPr>
            <a:r>
              <a:rPr lang="ru-RU" sz="2800" b="1" u="sng">
                <a:solidFill>
                  <a:srgbClr val="000000"/>
                </a:solidFill>
                <a:latin typeface="Times New Roman" pitchFamily="18" charset="0"/>
                <a:cs typeface="Times New Roman" pitchFamily="18" charset="0"/>
              </a:rPr>
              <a:t>РЕЗУЛЬТАТ ОПЛОДОТВОРЕНИЯ</a:t>
            </a:r>
            <a:r>
              <a:rPr lang="ru-RU" sz="2800" b="1">
                <a:solidFill>
                  <a:srgbClr val="000000"/>
                </a:solidFill>
                <a:latin typeface="Times New Roman" pitchFamily="18" charset="0"/>
                <a:cs typeface="Times New Roman" pitchFamily="18" charset="0"/>
              </a:rPr>
              <a:t>:</a:t>
            </a:r>
          </a:p>
          <a:p>
            <a:pPr marL="365125" indent="-255588" algn="ctr">
              <a:lnSpc>
                <a:spcPct val="120000"/>
              </a:lnSpc>
              <a:spcBef>
                <a:spcPts val="400"/>
              </a:spcBef>
            </a:pPr>
            <a:r>
              <a:rPr lang="ru-RU" sz="3600" b="1">
                <a:solidFill>
                  <a:srgbClr val="C00000"/>
                </a:solidFill>
                <a:latin typeface="Times New Roman" pitchFamily="18" charset="0"/>
                <a:cs typeface="Times New Roman" pitchFamily="18" charset="0"/>
              </a:rPr>
              <a:t>1)_______+ _______ ↣ _____ ↣ ____</a:t>
            </a:r>
            <a:endParaRPr lang="ru-RU" sz="3600" b="1">
              <a:latin typeface="Times New Roman" pitchFamily="18" charset="0"/>
              <a:cs typeface="Times New Roman" pitchFamily="18" charset="0"/>
            </a:endParaRPr>
          </a:p>
          <a:p>
            <a:pPr marL="365125" indent="-255588" algn="just">
              <a:spcBef>
                <a:spcPts val="400"/>
              </a:spcBef>
            </a:pPr>
            <a:r>
              <a:rPr lang="ru-RU" sz="3600" b="1">
                <a:solidFill>
                  <a:srgbClr val="000000"/>
                </a:solidFill>
                <a:latin typeface="Times New Roman" pitchFamily="18" charset="0"/>
                <a:cs typeface="Times New Roman" pitchFamily="18" charset="0"/>
              </a:rPr>
              <a:t>2) _____ + ________ ↣ ___________</a:t>
            </a:r>
            <a:endParaRPr lang="ru-RU" sz="3600" b="1">
              <a:latin typeface="Times New Roman" pitchFamily="18" charset="0"/>
              <a:cs typeface="Times New Roman" pitchFamily="18" charset="0"/>
            </a:endParaRPr>
          </a:p>
          <a:p>
            <a:pPr marL="365125" indent="-255588" algn="just">
              <a:spcBef>
                <a:spcPts val="400"/>
              </a:spcBef>
            </a:pPr>
            <a:r>
              <a:rPr lang="ru-RU" sz="3600" b="1">
                <a:solidFill>
                  <a:srgbClr val="C00000"/>
                </a:solidFill>
                <a:latin typeface="Times New Roman" pitchFamily="18" charset="0"/>
                <a:cs typeface="Times New Roman" pitchFamily="18" charset="0"/>
              </a:rPr>
              <a:t>3) ___________ ↣ _______________</a:t>
            </a:r>
            <a:endParaRPr lang="ru-RU" sz="3600" b="1">
              <a:latin typeface="Times New Roman" pitchFamily="18" charset="0"/>
              <a:cs typeface="Times New Roman" pitchFamily="18" charset="0"/>
            </a:endParaRPr>
          </a:p>
          <a:p>
            <a:pPr marL="365125" indent="-255588">
              <a:spcBef>
                <a:spcPts val="400"/>
              </a:spcBef>
            </a:pPr>
            <a:r>
              <a:rPr lang="ru-RU" sz="3600" b="1">
                <a:solidFill>
                  <a:srgbClr val="000000"/>
                </a:solidFill>
                <a:latin typeface="Times New Roman" pitchFamily="18" charset="0"/>
                <a:cs typeface="Times New Roman" pitchFamily="18" charset="0"/>
              </a:rPr>
              <a:t>4) _______+______+_______↣ </a:t>
            </a:r>
            <a:r>
              <a:rPr lang="ru-RU" sz="3600" b="1">
                <a:solidFill>
                  <a:srgbClr val="C00000"/>
                </a:solidFill>
                <a:latin typeface="Times New Roman" pitchFamily="18" charset="0"/>
                <a:cs typeface="Times New Roman" pitchFamily="18" charset="0"/>
              </a:rPr>
              <a:t>____</a:t>
            </a:r>
            <a:endParaRPr lang="ru-RU" sz="3600" b="1">
              <a:latin typeface="Times New Roman" pitchFamily="18" charset="0"/>
              <a:cs typeface="Times New Roman" pitchFamily="18" charset="0"/>
            </a:endParaRPr>
          </a:p>
          <a:p>
            <a:pPr marL="365125" indent="-255588" algn="just">
              <a:spcBef>
                <a:spcPts val="400"/>
              </a:spcBef>
            </a:pPr>
            <a:r>
              <a:rPr lang="ru-RU" sz="3600" b="1">
                <a:solidFill>
                  <a:srgbClr val="C00000"/>
                </a:solidFill>
                <a:latin typeface="Times New Roman" pitchFamily="18" charset="0"/>
                <a:cs typeface="Times New Roman" pitchFamily="18" charset="0"/>
              </a:rPr>
              <a:t>5) _______ ↣ _________</a:t>
            </a:r>
            <a:endParaRPr lang="ru-RU" sz="3600" b="1">
              <a:latin typeface="Times New Roman" pitchFamily="18" charset="0"/>
              <a:cs typeface="Times New Roman" pitchFamily="18" charset="0"/>
            </a:endParaRPr>
          </a:p>
          <a:p>
            <a:pPr marL="365125" indent="-255588" algn="just">
              <a:lnSpc>
                <a:spcPct val="120000"/>
              </a:lnSpc>
              <a:spcBef>
                <a:spcPts val="400"/>
              </a:spcBef>
            </a:pPr>
            <a:r>
              <a:rPr lang="ru-RU" sz="3600" b="1">
                <a:solidFill>
                  <a:srgbClr val="C00000"/>
                </a:solidFill>
                <a:latin typeface="Times New Roman" pitchFamily="18" charset="0"/>
                <a:cs typeface="Times New Roman" pitchFamily="18" charset="0"/>
              </a:rPr>
              <a:t> </a:t>
            </a:r>
            <a:endParaRPr lang="ru-RU" sz="3600" b="1">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околоплодник"/>
          <p:cNvPicPr>
            <a:picLocks noChangeAspect="1" noChangeArrowheads="1"/>
          </p:cNvPicPr>
          <p:nvPr/>
        </p:nvPicPr>
        <p:blipFill>
          <a:blip r:embed="rId3"/>
          <a:srcRect/>
          <a:stretch>
            <a:fillRect/>
          </a:stretch>
        </p:blipFill>
        <p:spPr bwMode="auto">
          <a:xfrm rot="941410">
            <a:off x="5754688" y="2338388"/>
            <a:ext cx="3138487" cy="3779837"/>
          </a:xfrm>
          <a:prstGeom prst="rect">
            <a:avLst/>
          </a:prstGeom>
          <a:noFill/>
          <a:ln w="9525">
            <a:noFill/>
            <a:miter lim="800000"/>
            <a:headEnd/>
            <a:tailEnd/>
          </a:ln>
        </p:spPr>
      </p:pic>
      <p:pic>
        <p:nvPicPr>
          <p:cNvPr id="16387" name="Picture 3" descr="кожура"/>
          <p:cNvPicPr>
            <a:picLocks noChangeAspect="1" noChangeArrowheads="1"/>
          </p:cNvPicPr>
          <p:nvPr/>
        </p:nvPicPr>
        <p:blipFill>
          <a:blip r:embed="rId4"/>
          <a:srcRect/>
          <a:stretch>
            <a:fillRect/>
          </a:stretch>
        </p:blipFill>
        <p:spPr bwMode="auto">
          <a:xfrm rot="780000">
            <a:off x="6588125" y="3230563"/>
            <a:ext cx="1411288" cy="1458912"/>
          </a:xfrm>
          <a:prstGeom prst="rect">
            <a:avLst/>
          </a:prstGeom>
          <a:noFill/>
          <a:ln w="9525">
            <a:noFill/>
            <a:miter lim="800000"/>
            <a:headEnd/>
            <a:tailEnd/>
          </a:ln>
        </p:spPr>
      </p:pic>
      <p:pic>
        <p:nvPicPr>
          <p:cNvPr id="84995" name="Picture 4" descr="Пестик 1"/>
          <p:cNvPicPr>
            <a:picLocks noChangeAspect="1" noChangeArrowheads="1"/>
          </p:cNvPicPr>
          <p:nvPr/>
        </p:nvPicPr>
        <p:blipFill>
          <a:blip r:embed="rId5"/>
          <a:srcRect t="35378"/>
          <a:stretch>
            <a:fillRect/>
          </a:stretch>
        </p:blipFill>
        <p:spPr bwMode="auto">
          <a:xfrm>
            <a:off x="879475" y="1557338"/>
            <a:ext cx="4124325" cy="5219700"/>
          </a:xfrm>
          <a:prstGeom prst="rect">
            <a:avLst/>
          </a:prstGeom>
          <a:noFill/>
          <a:ln w="9525">
            <a:noFill/>
            <a:miter lim="800000"/>
            <a:headEnd/>
            <a:tailEnd/>
          </a:ln>
        </p:spPr>
      </p:pic>
      <p:pic>
        <p:nvPicPr>
          <p:cNvPr id="16389" name="Picture 5" descr="эндосперм"/>
          <p:cNvPicPr>
            <a:picLocks noChangeAspect="1" noChangeArrowheads="1"/>
          </p:cNvPicPr>
          <p:nvPr/>
        </p:nvPicPr>
        <p:blipFill>
          <a:blip r:embed="rId6"/>
          <a:srcRect/>
          <a:stretch>
            <a:fillRect/>
          </a:stretch>
        </p:blipFill>
        <p:spPr bwMode="auto">
          <a:xfrm rot="940457">
            <a:off x="6702425" y="3322638"/>
            <a:ext cx="1201738" cy="1219200"/>
          </a:xfrm>
          <a:prstGeom prst="rect">
            <a:avLst/>
          </a:prstGeom>
          <a:noFill/>
          <a:ln w="9525">
            <a:noFill/>
            <a:miter lim="800000"/>
            <a:headEnd/>
            <a:tailEnd/>
          </a:ln>
        </p:spPr>
      </p:pic>
      <p:sp>
        <p:nvSpPr>
          <p:cNvPr id="16390" name="Rectangle 6"/>
          <p:cNvSpPr>
            <a:spLocks noGrp="1" noChangeArrowheads="1"/>
          </p:cNvSpPr>
          <p:nvPr>
            <p:ph type="title"/>
          </p:nvPr>
        </p:nvSpPr>
        <p:spPr/>
        <p:txBody>
          <a:bodyPr rtlCol="0"/>
          <a:lstStyle/>
          <a:p>
            <a:pPr eaLnBrk="1" fontAlgn="auto" hangingPunct="1">
              <a:spcAft>
                <a:spcPts val="0"/>
              </a:spcAft>
              <a:defRPr/>
            </a:pPr>
            <a:r>
              <a:rPr lang="ru-RU" dirty="0">
                <a:solidFill>
                  <a:schemeClr val="accent5">
                    <a:lumMod val="75000"/>
                  </a:schemeClr>
                </a:solidFill>
              </a:rPr>
              <a:t>Оплодотворение</a:t>
            </a:r>
          </a:p>
        </p:txBody>
      </p:sp>
      <p:pic>
        <p:nvPicPr>
          <p:cNvPr id="84998" name="Picture 7" descr="семязачаток"/>
          <p:cNvPicPr>
            <a:picLocks noChangeAspect="1" noChangeArrowheads="1"/>
          </p:cNvPicPr>
          <p:nvPr/>
        </p:nvPicPr>
        <p:blipFill>
          <a:blip r:embed="rId7"/>
          <a:srcRect/>
          <a:stretch>
            <a:fillRect/>
          </a:stretch>
        </p:blipFill>
        <p:spPr bwMode="auto">
          <a:xfrm>
            <a:off x="1008063" y="1836738"/>
            <a:ext cx="3824287" cy="4437062"/>
          </a:xfrm>
          <a:prstGeom prst="rect">
            <a:avLst/>
          </a:prstGeom>
          <a:noFill/>
          <a:ln w="9525">
            <a:noFill/>
            <a:miter lim="800000"/>
            <a:headEnd/>
            <a:tailEnd/>
          </a:ln>
        </p:spPr>
      </p:pic>
      <p:pic>
        <p:nvPicPr>
          <p:cNvPr id="84999" name="Picture 8" descr="Зародышевой мешок"/>
          <p:cNvPicPr>
            <a:picLocks noChangeAspect="1" noChangeArrowheads="1"/>
          </p:cNvPicPr>
          <p:nvPr/>
        </p:nvPicPr>
        <p:blipFill>
          <a:blip r:embed="rId8"/>
          <a:srcRect/>
          <a:stretch>
            <a:fillRect/>
          </a:stretch>
        </p:blipFill>
        <p:spPr bwMode="auto">
          <a:xfrm>
            <a:off x="1447800" y="2241550"/>
            <a:ext cx="3074988" cy="4008438"/>
          </a:xfrm>
          <a:prstGeom prst="rect">
            <a:avLst/>
          </a:prstGeom>
          <a:noFill/>
          <a:ln w="9525">
            <a:noFill/>
            <a:miter lim="800000"/>
            <a:headEnd/>
            <a:tailEnd/>
          </a:ln>
        </p:spPr>
      </p:pic>
      <p:pic>
        <p:nvPicPr>
          <p:cNvPr id="85000" name="Picture 9" descr="крупная клетка"/>
          <p:cNvPicPr>
            <a:picLocks noChangeAspect="1" noChangeArrowheads="1"/>
          </p:cNvPicPr>
          <p:nvPr/>
        </p:nvPicPr>
        <p:blipFill>
          <a:blip r:embed="rId9"/>
          <a:srcRect/>
          <a:stretch>
            <a:fillRect/>
          </a:stretch>
        </p:blipFill>
        <p:spPr bwMode="auto">
          <a:xfrm>
            <a:off x="2065338" y="2636838"/>
            <a:ext cx="1974850" cy="2509837"/>
          </a:xfrm>
          <a:prstGeom prst="rect">
            <a:avLst/>
          </a:prstGeom>
          <a:noFill/>
          <a:ln w="9525">
            <a:noFill/>
            <a:miter lim="800000"/>
            <a:headEnd/>
            <a:tailEnd/>
          </a:ln>
        </p:spPr>
      </p:pic>
      <p:pic>
        <p:nvPicPr>
          <p:cNvPr id="85001" name="Picture 10" descr="клетки"/>
          <p:cNvPicPr>
            <a:picLocks noChangeAspect="1" noChangeArrowheads="1"/>
          </p:cNvPicPr>
          <p:nvPr/>
        </p:nvPicPr>
        <p:blipFill>
          <a:blip r:embed="rId10"/>
          <a:srcRect/>
          <a:stretch>
            <a:fillRect/>
          </a:stretch>
        </p:blipFill>
        <p:spPr bwMode="auto">
          <a:xfrm>
            <a:off x="1844675" y="2673350"/>
            <a:ext cx="2217738" cy="2500313"/>
          </a:xfrm>
          <a:prstGeom prst="rect">
            <a:avLst/>
          </a:prstGeom>
          <a:noFill/>
          <a:ln w="9525">
            <a:noFill/>
            <a:miter lim="800000"/>
            <a:headEnd/>
            <a:tailEnd/>
          </a:ln>
        </p:spPr>
      </p:pic>
      <p:pic>
        <p:nvPicPr>
          <p:cNvPr id="85002" name="Picture 11" descr="клетка 1"/>
          <p:cNvPicPr>
            <a:picLocks noChangeAspect="1" noChangeArrowheads="1"/>
          </p:cNvPicPr>
          <p:nvPr/>
        </p:nvPicPr>
        <p:blipFill>
          <a:blip r:embed="rId11"/>
          <a:srcRect/>
          <a:stretch>
            <a:fillRect/>
          </a:stretch>
        </p:blipFill>
        <p:spPr bwMode="auto">
          <a:xfrm>
            <a:off x="2376488" y="4365625"/>
            <a:ext cx="641350" cy="709613"/>
          </a:xfrm>
          <a:prstGeom prst="rect">
            <a:avLst/>
          </a:prstGeom>
          <a:noFill/>
          <a:ln w="9525">
            <a:noFill/>
            <a:miter lim="800000"/>
            <a:headEnd/>
            <a:tailEnd/>
          </a:ln>
        </p:spPr>
      </p:pic>
      <p:pic>
        <p:nvPicPr>
          <p:cNvPr id="85003" name="Picture 12" descr="яйцеклетка"/>
          <p:cNvPicPr>
            <a:picLocks noChangeAspect="1" noChangeArrowheads="1"/>
          </p:cNvPicPr>
          <p:nvPr/>
        </p:nvPicPr>
        <p:blipFill>
          <a:blip r:embed="rId12"/>
          <a:srcRect/>
          <a:stretch>
            <a:fillRect/>
          </a:stretch>
        </p:blipFill>
        <p:spPr bwMode="auto">
          <a:xfrm>
            <a:off x="2819400" y="3321050"/>
            <a:ext cx="492125" cy="809625"/>
          </a:xfrm>
          <a:prstGeom prst="rect">
            <a:avLst/>
          </a:prstGeom>
          <a:noFill/>
          <a:ln w="9525">
            <a:noFill/>
            <a:miter lim="800000"/>
            <a:headEnd/>
            <a:tailEnd/>
          </a:ln>
        </p:spPr>
      </p:pic>
      <p:pic>
        <p:nvPicPr>
          <p:cNvPr id="16397" name="Picture 13" descr="прорастание пыльцы бол"/>
          <p:cNvPicPr>
            <a:picLocks noChangeAspect="1" noChangeArrowheads="1"/>
          </p:cNvPicPr>
          <p:nvPr/>
        </p:nvPicPr>
        <p:blipFill>
          <a:blip r:embed="rId13"/>
          <a:srcRect/>
          <a:stretch>
            <a:fillRect/>
          </a:stretch>
        </p:blipFill>
        <p:spPr bwMode="auto">
          <a:xfrm>
            <a:off x="1223963" y="1628775"/>
            <a:ext cx="3276600" cy="4464050"/>
          </a:xfrm>
          <a:prstGeom prst="rect">
            <a:avLst/>
          </a:prstGeom>
          <a:noFill/>
          <a:ln w="9525">
            <a:noFill/>
            <a:miter lim="800000"/>
            <a:headEnd/>
            <a:tailEnd/>
          </a:ln>
        </p:spPr>
      </p:pic>
      <p:grpSp>
        <p:nvGrpSpPr>
          <p:cNvPr id="2" name="Group 14"/>
          <p:cNvGrpSpPr>
            <a:grpSpLocks noChangeAspect="1"/>
          </p:cNvGrpSpPr>
          <p:nvPr/>
        </p:nvGrpSpPr>
        <p:grpSpPr bwMode="auto">
          <a:xfrm rot="5400000">
            <a:off x="1862932" y="5706269"/>
            <a:ext cx="341312" cy="107950"/>
            <a:chOff x="5465" y="1865"/>
            <a:chExt cx="567" cy="181"/>
          </a:xfrm>
        </p:grpSpPr>
        <p:sp>
          <p:nvSpPr>
            <p:cNvPr id="85016" name="Oval 15"/>
            <p:cNvSpPr>
              <a:spLocks noChangeAspect="1" noChangeArrowheads="1"/>
            </p:cNvSpPr>
            <p:nvPr/>
          </p:nvSpPr>
          <p:spPr bwMode="auto">
            <a:xfrm>
              <a:off x="5465" y="1865"/>
              <a:ext cx="567" cy="181"/>
            </a:xfrm>
            <a:prstGeom prst="ellipse">
              <a:avLst/>
            </a:prstGeom>
            <a:solidFill>
              <a:srgbClr val="0000FF"/>
            </a:solidFill>
            <a:ln w="9525">
              <a:solidFill>
                <a:srgbClr val="800000"/>
              </a:solidFill>
              <a:round/>
              <a:headEnd/>
              <a:tailEnd/>
            </a:ln>
          </p:spPr>
          <p:txBody>
            <a:bodyPr wrap="none" anchor="ctr"/>
            <a:lstStyle/>
            <a:p>
              <a:endParaRPr lang="ru-RU">
                <a:latin typeface="Trebuchet MS" pitchFamily="34" charset="0"/>
              </a:endParaRPr>
            </a:p>
          </p:txBody>
        </p:sp>
        <p:sp>
          <p:nvSpPr>
            <p:cNvPr id="85017" name="Oval 16"/>
            <p:cNvSpPr>
              <a:spLocks noChangeAspect="1" noChangeArrowheads="1"/>
            </p:cNvSpPr>
            <p:nvPr/>
          </p:nvSpPr>
          <p:spPr bwMode="auto">
            <a:xfrm>
              <a:off x="5802" y="1911"/>
              <a:ext cx="94" cy="87"/>
            </a:xfrm>
            <a:prstGeom prst="ellipse">
              <a:avLst/>
            </a:prstGeom>
            <a:solidFill>
              <a:srgbClr val="000000"/>
            </a:solidFill>
            <a:ln w="9525">
              <a:solidFill>
                <a:srgbClr val="000000"/>
              </a:solidFill>
              <a:round/>
              <a:headEnd/>
              <a:tailEnd/>
            </a:ln>
          </p:spPr>
          <p:txBody>
            <a:bodyPr wrap="none" anchor="ctr"/>
            <a:lstStyle/>
            <a:p>
              <a:endParaRPr lang="ru-RU">
                <a:latin typeface="Trebuchet MS" pitchFamily="34" charset="0"/>
              </a:endParaRPr>
            </a:p>
          </p:txBody>
        </p:sp>
      </p:grpSp>
      <p:grpSp>
        <p:nvGrpSpPr>
          <p:cNvPr id="3" name="Group 17"/>
          <p:cNvGrpSpPr>
            <a:grpSpLocks noChangeAspect="1"/>
          </p:cNvGrpSpPr>
          <p:nvPr/>
        </p:nvGrpSpPr>
        <p:grpSpPr bwMode="auto">
          <a:xfrm rot="5400000" flipH="1">
            <a:off x="2186782" y="5309394"/>
            <a:ext cx="341312" cy="107950"/>
            <a:chOff x="5465" y="1865"/>
            <a:chExt cx="567" cy="181"/>
          </a:xfrm>
        </p:grpSpPr>
        <p:sp>
          <p:nvSpPr>
            <p:cNvPr id="85014" name="Oval 18"/>
            <p:cNvSpPr>
              <a:spLocks noChangeAspect="1" noChangeArrowheads="1"/>
            </p:cNvSpPr>
            <p:nvPr/>
          </p:nvSpPr>
          <p:spPr bwMode="auto">
            <a:xfrm>
              <a:off x="5465" y="1865"/>
              <a:ext cx="567" cy="181"/>
            </a:xfrm>
            <a:prstGeom prst="ellipse">
              <a:avLst/>
            </a:prstGeom>
            <a:solidFill>
              <a:srgbClr val="0000FF"/>
            </a:solidFill>
            <a:ln w="9525">
              <a:solidFill>
                <a:srgbClr val="800000"/>
              </a:solidFill>
              <a:round/>
              <a:headEnd/>
              <a:tailEnd/>
            </a:ln>
          </p:spPr>
          <p:txBody>
            <a:bodyPr wrap="none" anchor="ctr"/>
            <a:lstStyle/>
            <a:p>
              <a:endParaRPr lang="ru-RU">
                <a:latin typeface="Trebuchet MS" pitchFamily="34" charset="0"/>
              </a:endParaRPr>
            </a:p>
          </p:txBody>
        </p:sp>
        <p:sp>
          <p:nvSpPr>
            <p:cNvPr id="85015" name="Oval 19"/>
            <p:cNvSpPr>
              <a:spLocks noChangeAspect="1" noChangeArrowheads="1"/>
            </p:cNvSpPr>
            <p:nvPr/>
          </p:nvSpPr>
          <p:spPr bwMode="auto">
            <a:xfrm>
              <a:off x="5802" y="1911"/>
              <a:ext cx="94" cy="87"/>
            </a:xfrm>
            <a:prstGeom prst="ellipse">
              <a:avLst/>
            </a:prstGeom>
            <a:solidFill>
              <a:srgbClr val="000000"/>
            </a:solidFill>
            <a:ln w="9525">
              <a:solidFill>
                <a:srgbClr val="000000"/>
              </a:solidFill>
              <a:round/>
              <a:headEnd/>
              <a:tailEnd/>
            </a:ln>
          </p:spPr>
          <p:txBody>
            <a:bodyPr wrap="none" anchor="ctr"/>
            <a:lstStyle/>
            <a:p>
              <a:endParaRPr lang="ru-RU">
                <a:latin typeface="Trebuchet MS" pitchFamily="34" charset="0"/>
              </a:endParaRPr>
            </a:p>
          </p:txBody>
        </p:sp>
      </p:grpSp>
      <p:pic>
        <p:nvPicPr>
          <p:cNvPr id="16404" name="Picture 20" descr="клетка 1(цвет)"/>
          <p:cNvPicPr>
            <a:picLocks noChangeAspect="1" noChangeArrowheads="1"/>
          </p:cNvPicPr>
          <p:nvPr/>
        </p:nvPicPr>
        <p:blipFill>
          <a:blip r:embed="rId14"/>
          <a:srcRect/>
          <a:stretch>
            <a:fillRect/>
          </a:stretch>
        </p:blipFill>
        <p:spPr bwMode="auto">
          <a:xfrm>
            <a:off x="2408238" y="4400550"/>
            <a:ext cx="579437" cy="649288"/>
          </a:xfrm>
          <a:prstGeom prst="rect">
            <a:avLst/>
          </a:prstGeom>
          <a:noFill/>
          <a:ln w="9525">
            <a:noFill/>
            <a:miter lim="800000"/>
            <a:headEnd/>
            <a:tailEnd/>
          </a:ln>
        </p:spPr>
      </p:pic>
      <p:pic>
        <p:nvPicPr>
          <p:cNvPr id="16405" name="Picture 21" descr="яйцеклетка (цвет)"/>
          <p:cNvPicPr>
            <a:picLocks noChangeAspect="1" noChangeArrowheads="1"/>
          </p:cNvPicPr>
          <p:nvPr/>
        </p:nvPicPr>
        <p:blipFill>
          <a:blip r:embed="rId15"/>
          <a:srcRect/>
          <a:stretch>
            <a:fillRect/>
          </a:stretch>
        </p:blipFill>
        <p:spPr bwMode="auto">
          <a:xfrm>
            <a:off x="2771775" y="3284538"/>
            <a:ext cx="579438" cy="900112"/>
          </a:xfrm>
          <a:prstGeom prst="rect">
            <a:avLst/>
          </a:prstGeom>
          <a:noFill/>
          <a:ln w="9525">
            <a:noFill/>
            <a:miter lim="800000"/>
            <a:headEnd/>
            <a:tailEnd/>
          </a:ln>
        </p:spPr>
      </p:pic>
      <p:pic>
        <p:nvPicPr>
          <p:cNvPr id="16406" name="Picture 22" descr="зародыш"/>
          <p:cNvPicPr>
            <a:picLocks noChangeAspect="1" noChangeArrowheads="1"/>
          </p:cNvPicPr>
          <p:nvPr/>
        </p:nvPicPr>
        <p:blipFill>
          <a:blip r:embed="rId16"/>
          <a:srcRect/>
          <a:stretch>
            <a:fillRect/>
          </a:stretch>
        </p:blipFill>
        <p:spPr bwMode="auto">
          <a:xfrm rot="926980">
            <a:off x="7131050" y="3817938"/>
            <a:ext cx="403225" cy="620712"/>
          </a:xfrm>
          <a:prstGeom prst="rect">
            <a:avLst/>
          </a:prstGeom>
          <a:noFill/>
          <a:ln w="9525">
            <a:noFill/>
            <a:miter lim="800000"/>
            <a:headEnd/>
            <a:tailEnd/>
          </a:ln>
        </p:spPr>
      </p:pic>
      <p:sp>
        <p:nvSpPr>
          <p:cNvPr id="16407" name="Line 23"/>
          <p:cNvSpPr>
            <a:spLocks noChangeShapeType="1"/>
          </p:cNvSpPr>
          <p:nvPr/>
        </p:nvSpPr>
        <p:spPr bwMode="auto">
          <a:xfrm flipV="1">
            <a:off x="2951163" y="4184650"/>
            <a:ext cx="4357687" cy="396875"/>
          </a:xfrm>
          <a:prstGeom prst="line">
            <a:avLst/>
          </a:prstGeom>
          <a:noFill/>
          <a:ln w="38100">
            <a:solidFill>
              <a:srgbClr val="0000FF"/>
            </a:solidFill>
            <a:round/>
            <a:headEnd/>
            <a:tailEnd type="triangle" w="med" len="med"/>
          </a:ln>
        </p:spPr>
        <p:txBody>
          <a:bodyPr/>
          <a:lstStyle/>
          <a:p>
            <a:endParaRPr lang="ru-RU"/>
          </a:p>
        </p:txBody>
      </p:sp>
      <p:sp>
        <p:nvSpPr>
          <p:cNvPr id="16408" name="Line 24"/>
          <p:cNvSpPr>
            <a:spLocks noChangeShapeType="1"/>
          </p:cNvSpPr>
          <p:nvPr/>
        </p:nvSpPr>
        <p:spPr bwMode="auto">
          <a:xfrm flipV="1">
            <a:off x="3311525" y="3644900"/>
            <a:ext cx="3997325" cy="36513"/>
          </a:xfrm>
          <a:prstGeom prst="line">
            <a:avLst/>
          </a:prstGeom>
          <a:noFill/>
          <a:ln w="38100">
            <a:solidFill>
              <a:srgbClr val="0000FF"/>
            </a:solidFill>
            <a:round/>
            <a:headEnd/>
            <a:tailEnd type="triangle" w="med" len="med"/>
          </a:ln>
        </p:spPr>
        <p:txBody>
          <a:bodyPr/>
          <a:lstStyle/>
          <a:p>
            <a:endParaRPr lang="ru-RU"/>
          </a:p>
        </p:txBody>
      </p:sp>
      <p:sp>
        <p:nvSpPr>
          <p:cNvPr id="16409" name="Line 25"/>
          <p:cNvSpPr>
            <a:spLocks noChangeShapeType="1"/>
          </p:cNvSpPr>
          <p:nvPr/>
        </p:nvSpPr>
        <p:spPr bwMode="auto">
          <a:xfrm>
            <a:off x="3995738" y="2528888"/>
            <a:ext cx="3313112" cy="720725"/>
          </a:xfrm>
          <a:prstGeom prst="line">
            <a:avLst/>
          </a:prstGeom>
          <a:noFill/>
          <a:ln w="38100">
            <a:solidFill>
              <a:srgbClr val="0000FF"/>
            </a:solidFill>
            <a:round/>
            <a:headEnd/>
            <a:tailEnd type="triangle" w="med" len="med"/>
          </a:ln>
        </p:spPr>
        <p:txBody>
          <a:bodyPr/>
          <a:lstStyle/>
          <a:p>
            <a:endParaRPr lang="ru-RU"/>
          </a:p>
        </p:txBody>
      </p:sp>
      <p:sp>
        <p:nvSpPr>
          <p:cNvPr id="16410" name="Line 26"/>
          <p:cNvSpPr>
            <a:spLocks noChangeShapeType="1"/>
          </p:cNvSpPr>
          <p:nvPr/>
        </p:nvSpPr>
        <p:spPr bwMode="auto">
          <a:xfrm>
            <a:off x="4535488" y="2024063"/>
            <a:ext cx="2773362" cy="792162"/>
          </a:xfrm>
          <a:prstGeom prst="line">
            <a:avLst/>
          </a:prstGeom>
          <a:noFill/>
          <a:ln w="38100">
            <a:solidFill>
              <a:srgbClr val="0000FF"/>
            </a:solidFill>
            <a:round/>
            <a:headEnd/>
            <a:tailEnd type="triangle" w="med" len="med"/>
          </a:ln>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397"/>
                                        </p:tgtEl>
                                        <p:attrNameLst>
                                          <p:attrName>style.visibility</p:attrName>
                                        </p:attrNameLst>
                                      </p:cBhvr>
                                      <p:to>
                                        <p:strVal val="visible"/>
                                      </p:to>
                                    </p:set>
                                    <p:animEffect transition="in" filter="wipe(up)">
                                      <p:cBhvr>
                                        <p:cTn id="7" dur="2000"/>
                                        <p:tgtEl>
                                          <p:spTgt spid="16397"/>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par>
                                <p:cTn id="12" presetID="10"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2.5E-6 -4.44444E-6 C 0.0007 -0.01018 -0.00139 -0.04398 0.00469 -0.06064 C 0.01077 -0.07731 0.02952 -0.09189 0.03611 -0.1 " pathEditMode="relative" rAng="0" ptsTypes="aaa">
                                      <p:cBhvr>
                                        <p:cTn id="18" dur="2000" fill="hold"/>
                                        <p:tgtEl>
                                          <p:spTgt spid="3"/>
                                        </p:tgtEl>
                                        <p:attrNameLst>
                                          <p:attrName>ppt_x</p:attrName>
                                          <p:attrName>ppt_y</p:attrName>
                                        </p:attrNameLst>
                                      </p:cBhvr>
                                      <p:rCtr x="1700" y="-5000"/>
                                    </p:animMotion>
                                  </p:childTnLst>
                                </p:cTn>
                              </p:par>
                            </p:childTnLst>
                          </p:cTn>
                        </p:par>
                        <p:par>
                          <p:cTn id="19" fill="hold">
                            <p:stCondLst>
                              <p:cond delay="2000"/>
                            </p:stCondLst>
                            <p:childTnLst>
                              <p:par>
                                <p:cTn id="20" presetID="10" presetClass="exit" presetSubtype="0" fill="hold" nodeType="afterEffect">
                                  <p:stCondLst>
                                    <p:cond delay="0"/>
                                  </p:stCondLst>
                                  <p:childTnLst>
                                    <p:animEffect transition="out" filter="fade">
                                      <p:cBhvr>
                                        <p:cTn id="21" dur="1000"/>
                                        <p:tgtEl>
                                          <p:spTgt spid="3"/>
                                        </p:tgtEl>
                                      </p:cBhvr>
                                    </p:animEffect>
                                    <p:set>
                                      <p:cBhvr>
                                        <p:cTn id="22" dur="1" fill="hold">
                                          <p:stCondLst>
                                            <p:cond delay="999"/>
                                          </p:stCondLst>
                                        </p:cTn>
                                        <p:tgtEl>
                                          <p:spTgt spid="3"/>
                                        </p:tgtEl>
                                        <p:attrNameLst>
                                          <p:attrName>style.visibility</p:attrName>
                                        </p:attrNameLst>
                                      </p:cBhvr>
                                      <p:to>
                                        <p:strVal val="hidden"/>
                                      </p:to>
                                    </p:set>
                                  </p:childTnLst>
                                </p:cTn>
                              </p:par>
                              <p:par>
                                <p:cTn id="23" presetID="10" presetClass="entr" presetSubtype="0" fill="hold" nodeType="withEffect">
                                  <p:stCondLst>
                                    <p:cond delay="0"/>
                                  </p:stCondLst>
                                  <p:childTnLst>
                                    <p:set>
                                      <p:cBhvr>
                                        <p:cTn id="24" dur="1" fill="hold">
                                          <p:stCondLst>
                                            <p:cond delay="0"/>
                                          </p:stCondLst>
                                        </p:cTn>
                                        <p:tgtEl>
                                          <p:spTgt spid="16404"/>
                                        </p:tgtEl>
                                        <p:attrNameLst>
                                          <p:attrName>style.visibility</p:attrName>
                                        </p:attrNameLst>
                                      </p:cBhvr>
                                      <p:to>
                                        <p:strVal val="visible"/>
                                      </p:to>
                                    </p:set>
                                    <p:animEffect transition="in" filter="fade">
                                      <p:cBhvr>
                                        <p:cTn id="25" dur="2000"/>
                                        <p:tgtEl>
                                          <p:spTgt spid="16404"/>
                                        </p:tgtEl>
                                      </p:cBhvr>
                                    </p:animEffect>
                                  </p:childTnLst>
                                </p:cTn>
                              </p:par>
                            </p:childTnLst>
                          </p:cTn>
                        </p:par>
                      </p:childTnLst>
                    </p:cTn>
                  </p:par>
                  <p:par>
                    <p:cTn id="26" fill="hold">
                      <p:stCondLst>
                        <p:cond delay="indefinite"/>
                      </p:stCondLst>
                      <p:childTnLst>
                        <p:par>
                          <p:cTn id="27" fill="hold">
                            <p:stCondLst>
                              <p:cond delay="0"/>
                            </p:stCondLst>
                            <p:childTnLst>
                              <p:par>
                                <p:cTn id="28" presetID="0" presetClass="path" presetSubtype="0" accel="50000" decel="50000" fill="hold" nodeType="clickEffect">
                                  <p:stCondLst>
                                    <p:cond delay="0"/>
                                  </p:stCondLst>
                                  <p:childTnLst>
                                    <p:animMotion origin="layout" path="M 4.16667E-6 -4.81481E-6 C 0.01093 -0.01458 0.04843 -0.06851 0.06579 -0.08796 C 0.08316 -0.1074 0.09444 -0.103 0.10468 -0.11666 C 0.11493 -0.13032 0.12534 -0.14236 0.12691 -0.16944 C 0.12847 -0.19652 0.11666 -0.25671 0.11388 -0.27962 " pathEditMode="relative" rAng="0" ptsTypes="aaaaa">
                                      <p:cBhvr>
                                        <p:cTn id="29" dur="2000" fill="hold"/>
                                        <p:tgtEl>
                                          <p:spTgt spid="2"/>
                                        </p:tgtEl>
                                        <p:attrNameLst>
                                          <p:attrName>ppt_x</p:attrName>
                                          <p:attrName>ppt_y</p:attrName>
                                        </p:attrNameLst>
                                      </p:cBhvr>
                                      <p:rCtr x="6400" y="-14000"/>
                                    </p:animMotion>
                                  </p:childTnLst>
                                </p:cTn>
                              </p:par>
                            </p:childTnLst>
                          </p:cTn>
                        </p:par>
                        <p:par>
                          <p:cTn id="30" fill="hold">
                            <p:stCondLst>
                              <p:cond delay="2000"/>
                            </p:stCondLst>
                            <p:childTnLst>
                              <p:par>
                                <p:cTn id="31" presetID="10" presetClass="exit" presetSubtype="0" fill="hold" nodeType="afterEffect">
                                  <p:stCondLst>
                                    <p:cond delay="0"/>
                                  </p:stCondLst>
                                  <p:childTnLst>
                                    <p:animEffect transition="out" filter="fade">
                                      <p:cBhvr>
                                        <p:cTn id="32" dur="1000"/>
                                        <p:tgtEl>
                                          <p:spTgt spid="2"/>
                                        </p:tgtEl>
                                      </p:cBhvr>
                                    </p:animEffect>
                                    <p:set>
                                      <p:cBhvr>
                                        <p:cTn id="33" dur="1" fill="hold">
                                          <p:stCondLst>
                                            <p:cond delay="999"/>
                                          </p:stCondLst>
                                        </p:cTn>
                                        <p:tgtEl>
                                          <p:spTgt spid="2"/>
                                        </p:tgtEl>
                                        <p:attrNameLst>
                                          <p:attrName>style.visibility</p:attrName>
                                        </p:attrNameLst>
                                      </p:cBhvr>
                                      <p:to>
                                        <p:strVal val="hidden"/>
                                      </p:to>
                                    </p:set>
                                  </p:childTnLst>
                                </p:cTn>
                              </p:par>
                              <p:par>
                                <p:cTn id="34" presetID="10" presetClass="entr" presetSubtype="0" fill="hold" nodeType="withEffect">
                                  <p:stCondLst>
                                    <p:cond delay="0"/>
                                  </p:stCondLst>
                                  <p:childTnLst>
                                    <p:set>
                                      <p:cBhvr>
                                        <p:cTn id="35" dur="1" fill="hold">
                                          <p:stCondLst>
                                            <p:cond delay="0"/>
                                          </p:stCondLst>
                                        </p:cTn>
                                        <p:tgtEl>
                                          <p:spTgt spid="16405"/>
                                        </p:tgtEl>
                                        <p:attrNameLst>
                                          <p:attrName>style.visibility</p:attrName>
                                        </p:attrNameLst>
                                      </p:cBhvr>
                                      <p:to>
                                        <p:strVal val="visible"/>
                                      </p:to>
                                    </p:set>
                                    <p:animEffect transition="in" filter="fade">
                                      <p:cBhvr>
                                        <p:cTn id="36" dur="2000"/>
                                        <p:tgtEl>
                                          <p:spTgt spid="1640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6407"/>
                                        </p:tgtEl>
                                        <p:attrNameLst>
                                          <p:attrName>style.visibility</p:attrName>
                                        </p:attrNameLst>
                                      </p:cBhvr>
                                      <p:to>
                                        <p:strVal val="visible"/>
                                      </p:to>
                                    </p:set>
                                    <p:animEffect transition="in" filter="wipe(left)">
                                      <p:cBhvr>
                                        <p:cTn id="41" dur="500"/>
                                        <p:tgtEl>
                                          <p:spTgt spid="16407"/>
                                        </p:tgtEl>
                                      </p:cBhvr>
                                    </p:animEffect>
                                  </p:childTnLst>
                                </p:cTn>
                              </p:par>
                            </p:childTnLst>
                          </p:cTn>
                        </p:par>
                        <p:par>
                          <p:cTn id="42" fill="hold">
                            <p:stCondLst>
                              <p:cond delay="500"/>
                            </p:stCondLst>
                            <p:childTnLst>
                              <p:par>
                                <p:cTn id="43" presetID="10" presetClass="entr" presetSubtype="0" fill="hold" nodeType="afterEffect">
                                  <p:stCondLst>
                                    <p:cond delay="0"/>
                                  </p:stCondLst>
                                  <p:childTnLst>
                                    <p:set>
                                      <p:cBhvr>
                                        <p:cTn id="44" dur="1" fill="hold">
                                          <p:stCondLst>
                                            <p:cond delay="0"/>
                                          </p:stCondLst>
                                        </p:cTn>
                                        <p:tgtEl>
                                          <p:spTgt spid="16406"/>
                                        </p:tgtEl>
                                        <p:attrNameLst>
                                          <p:attrName>style.visibility</p:attrName>
                                        </p:attrNameLst>
                                      </p:cBhvr>
                                      <p:to>
                                        <p:strVal val="visible"/>
                                      </p:to>
                                    </p:set>
                                    <p:animEffect transition="in" filter="fade">
                                      <p:cBhvr>
                                        <p:cTn id="45" dur="1000"/>
                                        <p:tgtEl>
                                          <p:spTgt spid="1640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6408"/>
                                        </p:tgtEl>
                                        <p:attrNameLst>
                                          <p:attrName>style.visibility</p:attrName>
                                        </p:attrNameLst>
                                      </p:cBhvr>
                                      <p:to>
                                        <p:strVal val="visible"/>
                                      </p:to>
                                    </p:set>
                                    <p:animEffect transition="in" filter="wipe(left)">
                                      <p:cBhvr>
                                        <p:cTn id="50" dur="500"/>
                                        <p:tgtEl>
                                          <p:spTgt spid="16408"/>
                                        </p:tgtEl>
                                      </p:cBhvr>
                                    </p:animEffect>
                                  </p:childTnLst>
                                </p:cTn>
                              </p:par>
                            </p:childTnLst>
                          </p:cTn>
                        </p:par>
                        <p:par>
                          <p:cTn id="51" fill="hold">
                            <p:stCondLst>
                              <p:cond delay="500"/>
                            </p:stCondLst>
                            <p:childTnLst>
                              <p:par>
                                <p:cTn id="52" presetID="10" presetClass="entr" presetSubtype="0" fill="hold" nodeType="afterEffect">
                                  <p:stCondLst>
                                    <p:cond delay="0"/>
                                  </p:stCondLst>
                                  <p:childTnLst>
                                    <p:set>
                                      <p:cBhvr>
                                        <p:cTn id="53" dur="1" fill="hold">
                                          <p:stCondLst>
                                            <p:cond delay="0"/>
                                          </p:stCondLst>
                                        </p:cTn>
                                        <p:tgtEl>
                                          <p:spTgt spid="16389"/>
                                        </p:tgtEl>
                                        <p:attrNameLst>
                                          <p:attrName>style.visibility</p:attrName>
                                        </p:attrNameLst>
                                      </p:cBhvr>
                                      <p:to>
                                        <p:strVal val="visible"/>
                                      </p:to>
                                    </p:set>
                                    <p:animEffect transition="in" filter="fade">
                                      <p:cBhvr>
                                        <p:cTn id="54" dur="1000"/>
                                        <p:tgtEl>
                                          <p:spTgt spid="16389"/>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6409"/>
                                        </p:tgtEl>
                                        <p:attrNameLst>
                                          <p:attrName>style.visibility</p:attrName>
                                        </p:attrNameLst>
                                      </p:cBhvr>
                                      <p:to>
                                        <p:strVal val="visible"/>
                                      </p:to>
                                    </p:set>
                                    <p:animEffect transition="in" filter="wipe(left)">
                                      <p:cBhvr>
                                        <p:cTn id="59" dur="500"/>
                                        <p:tgtEl>
                                          <p:spTgt spid="16409"/>
                                        </p:tgtEl>
                                      </p:cBhvr>
                                    </p:animEffect>
                                  </p:childTnLst>
                                </p:cTn>
                              </p:par>
                            </p:childTnLst>
                          </p:cTn>
                        </p:par>
                        <p:par>
                          <p:cTn id="60" fill="hold">
                            <p:stCondLst>
                              <p:cond delay="500"/>
                            </p:stCondLst>
                            <p:childTnLst>
                              <p:par>
                                <p:cTn id="61" presetID="10" presetClass="entr" presetSubtype="0" fill="hold" nodeType="afterEffect">
                                  <p:stCondLst>
                                    <p:cond delay="0"/>
                                  </p:stCondLst>
                                  <p:childTnLst>
                                    <p:set>
                                      <p:cBhvr>
                                        <p:cTn id="62" dur="1" fill="hold">
                                          <p:stCondLst>
                                            <p:cond delay="0"/>
                                          </p:stCondLst>
                                        </p:cTn>
                                        <p:tgtEl>
                                          <p:spTgt spid="16387"/>
                                        </p:tgtEl>
                                        <p:attrNameLst>
                                          <p:attrName>style.visibility</p:attrName>
                                        </p:attrNameLst>
                                      </p:cBhvr>
                                      <p:to>
                                        <p:strVal val="visible"/>
                                      </p:to>
                                    </p:set>
                                    <p:animEffect transition="in" filter="fade">
                                      <p:cBhvr>
                                        <p:cTn id="63" dur="1000"/>
                                        <p:tgtEl>
                                          <p:spTgt spid="16387"/>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6410"/>
                                        </p:tgtEl>
                                        <p:attrNameLst>
                                          <p:attrName>style.visibility</p:attrName>
                                        </p:attrNameLst>
                                      </p:cBhvr>
                                      <p:to>
                                        <p:strVal val="visible"/>
                                      </p:to>
                                    </p:set>
                                    <p:animEffect transition="in" filter="wipe(left)">
                                      <p:cBhvr>
                                        <p:cTn id="68" dur="500"/>
                                        <p:tgtEl>
                                          <p:spTgt spid="16410"/>
                                        </p:tgtEl>
                                      </p:cBhvr>
                                    </p:animEffect>
                                  </p:childTnLst>
                                </p:cTn>
                              </p:par>
                            </p:childTnLst>
                          </p:cTn>
                        </p:par>
                        <p:par>
                          <p:cTn id="69" fill="hold">
                            <p:stCondLst>
                              <p:cond delay="500"/>
                            </p:stCondLst>
                            <p:childTnLst>
                              <p:par>
                                <p:cTn id="70" presetID="10" presetClass="entr" presetSubtype="0" fill="hold" nodeType="afterEffect">
                                  <p:stCondLst>
                                    <p:cond delay="0"/>
                                  </p:stCondLst>
                                  <p:childTnLst>
                                    <p:set>
                                      <p:cBhvr>
                                        <p:cTn id="71" dur="1" fill="hold">
                                          <p:stCondLst>
                                            <p:cond delay="0"/>
                                          </p:stCondLst>
                                        </p:cTn>
                                        <p:tgtEl>
                                          <p:spTgt spid="16386"/>
                                        </p:tgtEl>
                                        <p:attrNameLst>
                                          <p:attrName>style.visibility</p:attrName>
                                        </p:attrNameLst>
                                      </p:cBhvr>
                                      <p:to>
                                        <p:strVal val="visible"/>
                                      </p:to>
                                    </p:set>
                                    <p:animEffect transition="in" filter="fade">
                                      <p:cBhvr>
                                        <p:cTn id="72" dur="1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7" grpId="0" animBg="1"/>
      <p:bldP spid="16408" grpId="0" animBg="1"/>
      <p:bldP spid="16409" grpId="0" animBg="1"/>
      <p:bldP spid="164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476250"/>
            <a:ext cx="7772400" cy="865188"/>
          </a:xfrm>
        </p:spPr>
        <p:txBody>
          <a:bodyPr rtlCol="0"/>
          <a:lstStyle/>
          <a:p>
            <a:pPr eaLnBrk="1" fontAlgn="auto" hangingPunct="1">
              <a:spcAft>
                <a:spcPts val="0"/>
              </a:spcAft>
              <a:defRPr/>
            </a:pPr>
            <a:r>
              <a:rPr lang="ru-RU" b="1" dirty="0">
                <a:solidFill>
                  <a:srgbClr val="464646"/>
                </a:solidFill>
                <a:latin typeface="+mn-lt"/>
              </a:rPr>
              <a:t>Образование плодов и семян</a:t>
            </a:r>
            <a:endParaRPr lang="ru-RU" b="1" dirty="0">
              <a:solidFill>
                <a:schemeClr val="accent1">
                  <a:lumMod val="75000"/>
                </a:schemeClr>
              </a:solidFill>
              <a:latin typeface="+mn-lt"/>
            </a:endParaRPr>
          </a:p>
        </p:txBody>
      </p:sp>
      <p:sp>
        <p:nvSpPr>
          <p:cNvPr id="3" name="Объект 2"/>
          <p:cNvSpPr>
            <a:spLocks noGrp="1"/>
          </p:cNvSpPr>
          <p:nvPr>
            <p:ph idx="1"/>
          </p:nvPr>
        </p:nvSpPr>
        <p:spPr>
          <a:xfrm>
            <a:off x="179388" y="1700213"/>
            <a:ext cx="9361487" cy="5157787"/>
          </a:xfrm>
        </p:spPr>
        <p:txBody>
          <a:bodyPr rtlCol="0">
            <a:noAutofit/>
          </a:bodyPr>
          <a:lstStyle/>
          <a:p>
            <a:pPr marL="365760" indent="-256032" algn="ctr" eaLnBrk="1" fontAlgn="auto" hangingPunct="1">
              <a:spcBef>
                <a:spcPts val="400"/>
              </a:spcBef>
              <a:spcAft>
                <a:spcPts val="0"/>
              </a:spcAft>
              <a:buClr>
                <a:srgbClr val="2DA2BF"/>
              </a:buClr>
              <a:buSzPct val="68000"/>
              <a:buFont typeface="Wingdings 3" charset="2"/>
              <a:buNone/>
              <a:defRPr/>
            </a:pPr>
            <a:r>
              <a:rPr lang="ru-RU" sz="2800" u="sng" dirty="0">
                <a:solidFill>
                  <a:prstClr val="black"/>
                </a:solidFill>
              </a:rPr>
              <a:t>Результат оплодотворения</a:t>
            </a:r>
            <a:r>
              <a:rPr lang="ru-RU" sz="2800" dirty="0" smtClean="0">
                <a:solidFill>
                  <a:prstClr val="black"/>
                </a:solidFill>
              </a:rPr>
              <a:t>:</a:t>
            </a:r>
            <a:endParaRPr lang="ru-RU" sz="2800" dirty="0">
              <a:solidFill>
                <a:prstClr val="black"/>
              </a:solidFill>
            </a:endParaRPr>
          </a:p>
          <a:p>
            <a:pPr marL="365760" indent="-256032" algn="just" eaLnBrk="1" fontAlgn="auto" hangingPunct="1">
              <a:spcBef>
                <a:spcPts val="400"/>
              </a:spcBef>
              <a:spcAft>
                <a:spcPts val="0"/>
              </a:spcAft>
              <a:buClr>
                <a:srgbClr val="2DA2BF"/>
              </a:buClr>
              <a:buSzPct val="68000"/>
              <a:buFont typeface="Wingdings 3" charset="2"/>
              <a:buNone/>
              <a:defRPr/>
            </a:pPr>
            <a:r>
              <a:rPr lang="ru-RU" sz="2800" dirty="0" smtClean="0">
                <a:solidFill>
                  <a:srgbClr val="C00000"/>
                </a:solidFill>
              </a:rPr>
              <a:t>1) 1спермий </a:t>
            </a:r>
            <a:r>
              <a:rPr lang="ru-RU" sz="2800" dirty="0">
                <a:solidFill>
                  <a:srgbClr val="C00000"/>
                </a:solidFill>
              </a:rPr>
              <a:t>+ яйцеклетка ↣ зигота ↣ </a:t>
            </a:r>
            <a:r>
              <a:rPr lang="ru-RU" sz="2800" dirty="0" smtClean="0">
                <a:solidFill>
                  <a:srgbClr val="C00000"/>
                </a:solidFill>
              </a:rPr>
              <a:t>зародыш</a:t>
            </a:r>
            <a:endParaRPr lang="ru-RU" sz="2800" dirty="0">
              <a:solidFill>
                <a:srgbClr val="C00000"/>
              </a:solidFill>
            </a:endParaRPr>
          </a:p>
          <a:p>
            <a:pPr marL="365760" indent="-256032" algn="just" eaLnBrk="1" fontAlgn="auto" hangingPunct="1">
              <a:spcBef>
                <a:spcPts val="400"/>
              </a:spcBef>
              <a:spcAft>
                <a:spcPts val="0"/>
              </a:spcAft>
              <a:buClr>
                <a:srgbClr val="2DA2BF"/>
              </a:buClr>
              <a:buSzPct val="68000"/>
              <a:buFont typeface="Wingdings 3" charset="2"/>
              <a:buNone/>
              <a:defRPr/>
            </a:pPr>
            <a:r>
              <a:rPr lang="ru-RU" sz="2800" dirty="0" smtClean="0">
                <a:solidFill>
                  <a:prstClr val="black"/>
                </a:solidFill>
              </a:rPr>
              <a:t>2) 2спермий </a:t>
            </a:r>
            <a:r>
              <a:rPr lang="ru-RU" sz="2800" dirty="0">
                <a:solidFill>
                  <a:prstClr val="black"/>
                </a:solidFill>
              </a:rPr>
              <a:t>+ центральная клетка ↣ </a:t>
            </a:r>
            <a:r>
              <a:rPr lang="ru-RU" sz="2800" dirty="0" smtClean="0">
                <a:solidFill>
                  <a:prstClr val="black"/>
                </a:solidFill>
              </a:rPr>
              <a:t>эндосперм</a:t>
            </a:r>
            <a:endParaRPr lang="ru-RU" sz="2800" dirty="0">
              <a:solidFill>
                <a:prstClr val="black"/>
              </a:solidFill>
            </a:endParaRPr>
          </a:p>
          <a:p>
            <a:pPr marL="365760" indent="-256032" algn="just" eaLnBrk="1" fontAlgn="auto" hangingPunct="1">
              <a:spcBef>
                <a:spcPts val="400"/>
              </a:spcBef>
              <a:spcAft>
                <a:spcPts val="0"/>
              </a:spcAft>
              <a:buClr>
                <a:srgbClr val="2DA2BF"/>
              </a:buClr>
              <a:buSzPct val="68000"/>
              <a:buFont typeface="Wingdings 3" charset="2"/>
              <a:buNone/>
              <a:defRPr/>
            </a:pPr>
            <a:r>
              <a:rPr lang="ru-RU" sz="2800" dirty="0" smtClean="0">
                <a:solidFill>
                  <a:srgbClr val="C00000"/>
                </a:solidFill>
              </a:rPr>
              <a:t>3) Покровы </a:t>
            </a:r>
            <a:r>
              <a:rPr lang="ru-RU" sz="2800" dirty="0">
                <a:solidFill>
                  <a:srgbClr val="C00000"/>
                </a:solidFill>
              </a:rPr>
              <a:t>семязачатка ↣ семенная </a:t>
            </a:r>
            <a:r>
              <a:rPr lang="ru-RU" sz="2800" dirty="0" smtClean="0">
                <a:solidFill>
                  <a:srgbClr val="C00000"/>
                </a:solidFill>
              </a:rPr>
              <a:t>кожура</a:t>
            </a:r>
            <a:endParaRPr lang="ru-RU" sz="2800" dirty="0">
              <a:solidFill>
                <a:srgbClr val="C00000"/>
              </a:solidFill>
            </a:endParaRPr>
          </a:p>
          <a:p>
            <a:pPr marL="365760" indent="-256032" eaLnBrk="1" fontAlgn="auto" hangingPunct="1">
              <a:spcBef>
                <a:spcPts val="400"/>
              </a:spcBef>
              <a:spcAft>
                <a:spcPts val="0"/>
              </a:spcAft>
              <a:buClr>
                <a:srgbClr val="2DA2BF"/>
              </a:buClr>
              <a:buSzPct val="68000"/>
              <a:buFont typeface="Wingdings 3" charset="2"/>
              <a:buNone/>
              <a:defRPr/>
            </a:pPr>
            <a:r>
              <a:rPr lang="ru-RU" sz="2800" dirty="0" smtClean="0">
                <a:solidFill>
                  <a:prstClr val="black"/>
                </a:solidFill>
              </a:rPr>
              <a:t>4) </a:t>
            </a:r>
            <a:r>
              <a:rPr lang="ru-RU" sz="2800" dirty="0" err="1" smtClean="0">
                <a:solidFill>
                  <a:prstClr val="black"/>
                </a:solidFill>
              </a:rPr>
              <a:t>Зародыш+эндосперм+семенная</a:t>
            </a:r>
            <a:r>
              <a:rPr lang="ru-RU" sz="2800" dirty="0" smtClean="0">
                <a:solidFill>
                  <a:prstClr val="black"/>
                </a:solidFill>
              </a:rPr>
              <a:t> кожура↣ </a:t>
            </a:r>
            <a:r>
              <a:rPr lang="ru-RU" sz="2800" dirty="0" smtClean="0">
                <a:solidFill>
                  <a:srgbClr val="C00000"/>
                </a:solidFill>
              </a:rPr>
              <a:t>семя</a:t>
            </a:r>
            <a:endParaRPr lang="ru-RU" sz="2800" dirty="0">
              <a:solidFill>
                <a:srgbClr val="C00000"/>
              </a:solidFill>
            </a:endParaRPr>
          </a:p>
          <a:p>
            <a:pPr marL="365760" indent="-256032" algn="just" eaLnBrk="1" fontAlgn="auto" hangingPunct="1">
              <a:spcBef>
                <a:spcPts val="400"/>
              </a:spcBef>
              <a:spcAft>
                <a:spcPts val="0"/>
              </a:spcAft>
              <a:buClr>
                <a:srgbClr val="2DA2BF"/>
              </a:buClr>
              <a:buSzPct val="68000"/>
              <a:buFont typeface="Wingdings 3" charset="2"/>
              <a:buNone/>
              <a:defRPr/>
            </a:pPr>
            <a:r>
              <a:rPr lang="ru-RU" sz="2800" dirty="0" smtClean="0">
                <a:solidFill>
                  <a:srgbClr val="C00000"/>
                </a:solidFill>
              </a:rPr>
              <a:t>5) Завязь </a:t>
            </a:r>
            <a:r>
              <a:rPr lang="ru-RU" sz="2800" dirty="0">
                <a:solidFill>
                  <a:srgbClr val="C00000"/>
                </a:solidFill>
              </a:rPr>
              <a:t>↣ плод</a:t>
            </a:r>
          </a:p>
          <a:p>
            <a:pPr eaLnBrk="1" fontAlgn="auto" hangingPunct="1">
              <a:spcAft>
                <a:spcPts val="0"/>
              </a:spcAft>
              <a:buClr>
                <a:schemeClr val="accent1">
                  <a:lumMod val="75000"/>
                </a:schemeClr>
              </a:buClr>
              <a:buFont typeface="Wingdings 3" charset="2"/>
              <a:buChar char=""/>
              <a:defRPr/>
            </a:pPr>
            <a:endParaRPr lang="ru-RU" sz="2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Заголовок 1"/>
          <p:cNvSpPr>
            <a:spLocks noGrp="1"/>
          </p:cNvSpPr>
          <p:nvPr>
            <p:ph type="title"/>
          </p:nvPr>
        </p:nvSpPr>
        <p:spPr>
          <a:xfrm>
            <a:off x="684213" y="620713"/>
            <a:ext cx="6346825" cy="1320800"/>
          </a:xfrm>
        </p:spPr>
        <p:txBody>
          <a:bodyPr/>
          <a:lstStyle/>
          <a:p>
            <a:pPr eaLnBrk="1" hangingPunct="1"/>
            <a:r>
              <a:rPr lang="ru-RU" b="1" smtClean="0">
                <a:solidFill>
                  <a:srgbClr val="464646"/>
                </a:solidFill>
                <a:latin typeface="Times New Roman" pitchFamily="18" charset="0"/>
                <a:cs typeface="Times New Roman" pitchFamily="18" charset="0"/>
              </a:rPr>
              <a:t>Подумай и ответь</a:t>
            </a:r>
            <a:endParaRPr lang="ru-RU" b="1" smtClean="0">
              <a:latin typeface="Times New Roman" pitchFamily="18" charset="0"/>
              <a:cs typeface="Times New Roman" pitchFamily="18" charset="0"/>
            </a:endParaRPr>
          </a:p>
        </p:txBody>
      </p:sp>
      <p:sp>
        <p:nvSpPr>
          <p:cNvPr id="3" name="Объект 2"/>
          <p:cNvSpPr>
            <a:spLocks noGrp="1"/>
          </p:cNvSpPr>
          <p:nvPr>
            <p:ph idx="1"/>
          </p:nvPr>
        </p:nvSpPr>
        <p:spPr>
          <a:xfrm>
            <a:off x="457200" y="1600200"/>
            <a:ext cx="8002588" cy="4708525"/>
          </a:xfrm>
        </p:spPr>
        <p:txBody>
          <a:bodyPr rtlCol="0">
            <a:normAutofit/>
          </a:bodyPr>
          <a:lstStyle/>
          <a:p>
            <a:pPr marL="623888" indent="-514350" eaLnBrk="1" hangingPunct="1">
              <a:spcBef>
                <a:spcPts val="400"/>
              </a:spcBef>
              <a:buClr>
                <a:srgbClr val="2DA2BF"/>
              </a:buClr>
              <a:buSzPct val="68000"/>
              <a:buFont typeface="Lucida Sans Unicode" panose="020B0602030504020204" pitchFamily="34" charset="0"/>
              <a:buAutoNum type="arabicPeriod"/>
              <a:defRPr/>
            </a:pPr>
            <a:r>
              <a:rPr lang="ru-RU" altLang="ru-RU" sz="2800" b="1" dirty="0">
                <a:solidFill>
                  <a:prstClr val="black"/>
                </a:solidFill>
                <a:latin typeface="Times New Roman" panose="02020603050405020304" pitchFamily="18" charset="0"/>
                <a:cs typeface="Times New Roman" panose="02020603050405020304" pitchFamily="18" charset="0"/>
              </a:rPr>
              <a:t>Почему дождливая погода во время цветения яблонь огорчила садоводов?</a:t>
            </a:r>
          </a:p>
          <a:p>
            <a:pPr marL="623888" indent="-514350" eaLnBrk="1" hangingPunct="1">
              <a:spcBef>
                <a:spcPts val="400"/>
              </a:spcBef>
              <a:buClr>
                <a:srgbClr val="2DA2BF"/>
              </a:buClr>
              <a:buSzPct val="68000"/>
              <a:buFont typeface="Lucida Sans Unicode" panose="020B0602030504020204" pitchFamily="34" charset="0"/>
              <a:buAutoNum type="arabicPeriod"/>
              <a:defRPr/>
            </a:pPr>
            <a:r>
              <a:rPr lang="ru-RU" altLang="ru-RU" sz="2800" b="1" dirty="0">
                <a:solidFill>
                  <a:prstClr val="black"/>
                </a:solidFill>
                <a:latin typeface="Times New Roman" panose="02020603050405020304" pitchFamily="18" charset="0"/>
                <a:cs typeface="Times New Roman" panose="02020603050405020304" pitchFamily="18" charset="0"/>
              </a:rPr>
              <a:t>Какие биологические ошибки допустил </a:t>
            </a:r>
            <a:r>
              <a:rPr lang="ru-RU" altLang="ru-RU" sz="2800" b="1" dirty="0" smtClean="0">
                <a:solidFill>
                  <a:prstClr val="black"/>
                </a:solidFill>
                <a:latin typeface="Times New Roman" panose="02020603050405020304" pitchFamily="18" charset="0"/>
                <a:cs typeface="Times New Roman" panose="02020603050405020304" pitchFamily="18" charset="0"/>
              </a:rPr>
              <a:t>Незнайка:</a:t>
            </a:r>
          </a:p>
          <a:p>
            <a:pPr marL="109538" indent="0" eaLnBrk="1" hangingPunct="1">
              <a:spcBef>
                <a:spcPts val="400"/>
              </a:spcBef>
              <a:buClr>
                <a:srgbClr val="2DA2BF"/>
              </a:buClr>
              <a:buSzPct val="68000"/>
              <a:buFont typeface="Wingdings 3" charset="2"/>
              <a:buNone/>
              <a:defRPr/>
            </a:pPr>
            <a:r>
              <a:rPr lang="ru-RU" altLang="ru-RU" sz="2800" b="1" dirty="0">
                <a:solidFill>
                  <a:prstClr val="black"/>
                </a:solidFill>
                <a:latin typeface="Times New Roman" panose="02020603050405020304" pitchFamily="18" charset="0"/>
                <a:cs typeface="Times New Roman" panose="02020603050405020304" pitchFamily="18" charset="0"/>
              </a:rPr>
              <a:t> </a:t>
            </a:r>
            <a:r>
              <a:rPr lang="ru-RU" altLang="ru-RU" sz="2800" b="1" dirty="0" smtClean="0">
                <a:solidFill>
                  <a:prstClr val="black"/>
                </a:solidFill>
                <a:latin typeface="Times New Roman" panose="02020603050405020304" pitchFamily="18" charset="0"/>
                <a:cs typeface="Times New Roman" panose="02020603050405020304" pitchFamily="18" charset="0"/>
              </a:rPr>
              <a:t>   </a:t>
            </a:r>
            <a:r>
              <a:rPr lang="ru-RU" altLang="ru-RU" sz="2800" b="1" dirty="0" smtClean="0">
                <a:solidFill>
                  <a:srgbClr val="00B050"/>
                </a:solidFill>
                <a:latin typeface="Times New Roman" panose="02020603050405020304" pitchFamily="18" charset="0"/>
                <a:cs typeface="Times New Roman" panose="02020603050405020304" pitchFamily="18" charset="0"/>
              </a:rPr>
              <a:t>Одна </a:t>
            </a:r>
            <a:r>
              <a:rPr lang="ru-RU" altLang="ru-RU" sz="2800" b="1" dirty="0">
                <a:solidFill>
                  <a:srgbClr val="00B050"/>
                </a:solidFill>
                <a:latin typeface="Times New Roman" panose="02020603050405020304" pitchFamily="18" charset="0"/>
                <a:cs typeface="Times New Roman" panose="02020603050405020304" pitchFamily="18" charset="0"/>
              </a:rPr>
              <a:t>пчела летит, за ней вторая</a:t>
            </a:r>
          </a:p>
          <a:p>
            <a:pPr marL="623888" indent="-514350" eaLnBrk="1" hangingPunct="1">
              <a:spcBef>
                <a:spcPts val="400"/>
              </a:spcBef>
              <a:buClr>
                <a:srgbClr val="2DA2BF"/>
              </a:buClr>
              <a:buSzPct val="68000"/>
              <a:buFont typeface="Wingdings 3" charset="2"/>
              <a:buNone/>
              <a:defRPr/>
            </a:pPr>
            <a:r>
              <a:rPr lang="ru-RU" altLang="ru-RU" sz="2800" b="1" dirty="0">
                <a:solidFill>
                  <a:srgbClr val="00B050"/>
                </a:solidFill>
                <a:latin typeface="Times New Roman" panose="02020603050405020304" pitchFamily="18" charset="0"/>
                <a:cs typeface="Times New Roman" panose="02020603050405020304" pitchFamily="18" charset="0"/>
              </a:rPr>
              <a:t>	</a:t>
            </a:r>
            <a:r>
              <a:rPr lang="ru-RU" altLang="ru-RU" sz="2800" b="1" dirty="0" smtClean="0">
                <a:solidFill>
                  <a:srgbClr val="00B050"/>
                </a:solidFill>
                <a:latin typeface="Times New Roman" panose="02020603050405020304" pitchFamily="18" charset="0"/>
                <a:cs typeface="Times New Roman" panose="02020603050405020304" pitchFamily="18" charset="0"/>
              </a:rPr>
              <a:t>Вот </a:t>
            </a:r>
            <a:r>
              <a:rPr lang="ru-RU" altLang="ru-RU" sz="2800" b="1" dirty="0">
                <a:solidFill>
                  <a:srgbClr val="00B050"/>
                </a:solidFill>
                <a:latin typeface="Times New Roman" panose="02020603050405020304" pitchFamily="18" charset="0"/>
                <a:cs typeface="Times New Roman" panose="02020603050405020304" pitchFamily="18" charset="0"/>
              </a:rPr>
              <a:t>целый рой, какая благодать!</a:t>
            </a:r>
          </a:p>
          <a:p>
            <a:pPr marL="623888" indent="-514350" eaLnBrk="1" hangingPunct="1">
              <a:spcBef>
                <a:spcPts val="400"/>
              </a:spcBef>
              <a:buClr>
                <a:srgbClr val="2DA2BF"/>
              </a:buClr>
              <a:buSzPct val="68000"/>
              <a:buFont typeface="Wingdings 3" charset="2"/>
              <a:buNone/>
              <a:defRPr/>
            </a:pPr>
            <a:r>
              <a:rPr lang="ru-RU" altLang="ru-RU" sz="2800" b="1" dirty="0">
                <a:solidFill>
                  <a:srgbClr val="00B050"/>
                </a:solidFill>
                <a:latin typeface="Times New Roman" panose="02020603050405020304" pitchFamily="18" charset="0"/>
                <a:cs typeface="Times New Roman" panose="02020603050405020304" pitchFamily="18" charset="0"/>
              </a:rPr>
              <a:t>	</a:t>
            </a:r>
            <a:r>
              <a:rPr lang="ru-RU" altLang="ru-RU" sz="2800" b="1" dirty="0" smtClean="0">
                <a:solidFill>
                  <a:srgbClr val="00B050"/>
                </a:solidFill>
                <a:latin typeface="Times New Roman" panose="02020603050405020304" pitchFamily="18" charset="0"/>
                <a:cs typeface="Times New Roman" panose="02020603050405020304" pitchFamily="18" charset="0"/>
              </a:rPr>
              <a:t>Летят</a:t>
            </a:r>
            <a:r>
              <a:rPr lang="ru-RU" altLang="ru-RU" sz="2800" b="1" dirty="0">
                <a:solidFill>
                  <a:srgbClr val="00B050"/>
                </a:solidFill>
                <a:latin typeface="Times New Roman" panose="02020603050405020304" pitchFamily="18" charset="0"/>
                <a:cs typeface="Times New Roman" panose="02020603050405020304" pitchFamily="18" charset="0"/>
              </a:rPr>
              <a:t>, березки щедро опыляя,</a:t>
            </a:r>
          </a:p>
          <a:p>
            <a:pPr marL="623888" indent="-514350" eaLnBrk="1" hangingPunct="1">
              <a:spcBef>
                <a:spcPts val="400"/>
              </a:spcBef>
              <a:buClr>
                <a:srgbClr val="2DA2BF"/>
              </a:buClr>
              <a:buSzPct val="68000"/>
              <a:buFont typeface="Wingdings 3" charset="2"/>
              <a:buNone/>
              <a:defRPr/>
            </a:pPr>
            <a:r>
              <a:rPr lang="ru-RU" altLang="ru-RU" sz="2800" b="1" dirty="0">
                <a:solidFill>
                  <a:srgbClr val="00B050"/>
                </a:solidFill>
                <a:latin typeface="Times New Roman" panose="02020603050405020304" pitchFamily="18" charset="0"/>
                <a:cs typeface="Times New Roman" panose="02020603050405020304" pitchFamily="18" charset="0"/>
              </a:rPr>
              <a:t>	</a:t>
            </a:r>
            <a:r>
              <a:rPr lang="ru-RU" altLang="ru-RU" sz="2800" b="1" dirty="0" smtClean="0">
                <a:solidFill>
                  <a:srgbClr val="00B050"/>
                </a:solidFill>
                <a:latin typeface="Times New Roman" panose="02020603050405020304" pitchFamily="18" charset="0"/>
                <a:cs typeface="Times New Roman" panose="02020603050405020304" pitchFamily="18" charset="0"/>
              </a:rPr>
              <a:t>Рожь </a:t>
            </a:r>
            <a:r>
              <a:rPr lang="ru-RU" altLang="ru-RU" sz="2800" b="1" dirty="0">
                <a:solidFill>
                  <a:srgbClr val="00B050"/>
                </a:solidFill>
                <a:latin typeface="Times New Roman" panose="02020603050405020304" pitchFamily="18" charset="0"/>
                <a:cs typeface="Times New Roman" panose="02020603050405020304" pitchFamily="18" charset="0"/>
              </a:rPr>
              <a:t>опылят – ведь им не </a:t>
            </a:r>
            <a:r>
              <a:rPr lang="ru-RU" altLang="ru-RU" sz="2800" b="1" dirty="0" smtClean="0">
                <a:solidFill>
                  <a:srgbClr val="00B050"/>
                </a:solidFill>
                <a:latin typeface="Times New Roman" panose="02020603050405020304" pitchFamily="18" charset="0"/>
                <a:cs typeface="Times New Roman" panose="02020603050405020304" pitchFamily="18" charset="0"/>
              </a:rPr>
              <a:t> привыкать</a:t>
            </a:r>
            <a:r>
              <a:rPr lang="ru-RU" altLang="ru-RU" sz="2800" b="1" dirty="0">
                <a:solidFill>
                  <a:srgbClr val="00B050"/>
                </a:solidFill>
                <a:latin typeface="Times New Roman" panose="02020603050405020304" pitchFamily="18" charset="0"/>
                <a:cs typeface="Times New Roman" panose="02020603050405020304" pitchFamily="18" charset="0"/>
              </a:rPr>
              <a:t>.</a:t>
            </a:r>
            <a:r>
              <a:rPr lang="ru-RU" altLang="ru-RU" sz="2800" dirty="0">
                <a:solidFill>
                  <a:srgbClr val="00B050"/>
                </a:solidFill>
                <a:latin typeface="Times New Roman" panose="02020603050405020304" pitchFamily="18" charset="0"/>
                <a:cs typeface="Times New Roman" panose="02020603050405020304" pitchFamily="18" charset="0"/>
              </a:rPr>
              <a:t> </a:t>
            </a:r>
          </a:p>
          <a:p>
            <a:pPr eaLnBrk="1" fontAlgn="auto" hangingPunct="1">
              <a:spcAft>
                <a:spcPts val="0"/>
              </a:spcAft>
              <a:buClr>
                <a:schemeClr val="accent1">
                  <a:lumMod val="75000"/>
                </a:schemeClr>
              </a:buClr>
              <a:buFont typeface="Wingdings 3" charset="2"/>
              <a:buChar char=""/>
              <a:defRPr/>
            </a:pPr>
            <a:endParaRPr lang="ru-RU" sz="2800"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Заголовок 1"/>
          <p:cNvSpPr>
            <a:spLocks noGrp="1"/>
          </p:cNvSpPr>
          <p:nvPr>
            <p:ph type="title"/>
          </p:nvPr>
        </p:nvSpPr>
        <p:spPr/>
        <p:txBody>
          <a:bodyPr/>
          <a:lstStyle/>
          <a:p>
            <a:pPr eaLnBrk="1" hangingPunct="1"/>
            <a:endParaRPr lang="ru-RU" smtClean="0"/>
          </a:p>
        </p:txBody>
      </p:sp>
      <p:pic>
        <p:nvPicPr>
          <p:cNvPr id="90114" name="Объект 3"/>
          <p:cNvPicPr>
            <a:picLocks noGrp="1" noChangeAspect="1"/>
          </p:cNvPicPr>
          <p:nvPr>
            <p:ph idx="1"/>
          </p:nvPr>
        </p:nvPicPr>
        <p:blipFill>
          <a:blip r:embed="rId2"/>
          <a:srcRect/>
          <a:stretch>
            <a:fillRect/>
          </a:stretch>
        </p:blipFill>
        <p:spPr>
          <a:xfrm>
            <a:off x="609600" y="333375"/>
            <a:ext cx="8210550" cy="6119813"/>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Заголовок 1"/>
          <p:cNvSpPr>
            <a:spLocks noGrp="1"/>
          </p:cNvSpPr>
          <p:nvPr>
            <p:ph type="title"/>
          </p:nvPr>
        </p:nvSpPr>
        <p:spPr/>
        <p:txBody>
          <a:bodyPr/>
          <a:lstStyle/>
          <a:p>
            <a:pPr eaLnBrk="1" hangingPunct="1"/>
            <a:endParaRPr lang="ru-RU" smtClean="0"/>
          </a:p>
        </p:txBody>
      </p:sp>
      <p:pic>
        <p:nvPicPr>
          <p:cNvPr id="91138" name="Объект 3"/>
          <p:cNvPicPr>
            <a:picLocks noGrp="1" noChangeAspect="1"/>
          </p:cNvPicPr>
          <p:nvPr>
            <p:ph idx="1"/>
          </p:nvPr>
        </p:nvPicPr>
        <p:blipFill>
          <a:blip r:embed="rId2"/>
          <a:srcRect/>
          <a:stretch>
            <a:fillRect/>
          </a:stretch>
        </p:blipFill>
        <p:spPr>
          <a:xfrm>
            <a:off x="468313" y="188913"/>
            <a:ext cx="8207375" cy="6416675"/>
          </a:xfr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7768" name="Rectangle 8"/>
          <p:cNvSpPr>
            <a:spLocks noGrp="1" noChangeArrowheads="1"/>
          </p:cNvSpPr>
          <p:nvPr>
            <p:ph type="title"/>
          </p:nvPr>
        </p:nvSpPr>
        <p:spPr>
          <a:xfrm>
            <a:off x="381000" y="0"/>
            <a:ext cx="3810000" cy="792163"/>
          </a:xfrm>
        </p:spPr>
        <p:txBody>
          <a:bodyPr/>
          <a:lstStyle/>
          <a:p>
            <a:pPr eaLnBrk="1" hangingPunct="1"/>
            <a:r>
              <a:rPr lang="ru-RU" sz="2800" smtClean="0">
                <a:solidFill>
                  <a:schemeClr val="tx1"/>
                </a:solidFill>
              </a:rPr>
              <a:t>Кандык сибирский</a:t>
            </a:r>
          </a:p>
        </p:txBody>
      </p:sp>
      <p:sp>
        <p:nvSpPr>
          <p:cNvPr id="92162" name="Rectangle 9"/>
          <p:cNvSpPr>
            <a:spLocks noGrp="1" noChangeArrowheads="1"/>
          </p:cNvSpPr>
          <p:nvPr>
            <p:ph sz="quarter" idx="1"/>
          </p:nvPr>
        </p:nvSpPr>
        <p:spPr>
          <a:xfrm>
            <a:off x="304800" y="4724400"/>
            <a:ext cx="3886200" cy="1752600"/>
          </a:xfrm>
        </p:spPr>
        <p:txBody>
          <a:bodyPr/>
          <a:lstStyle/>
          <a:p>
            <a:pPr algn="ctr" eaLnBrk="1" hangingPunct="1">
              <a:buFont typeface="Wingdings" pitchFamily="2" charset="2"/>
              <a:buNone/>
            </a:pPr>
            <a:r>
              <a:rPr lang="ru-RU" smtClean="0"/>
              <a:t>Многолетнее растение. Внесен в Красную книгу России. Охраняется в Саяно – Шушенском биосферном заповеднике.</a:t>
            </a:r>
          </a:p>
        </p:txBody>
      </p:sp>
      <p:sp>
        <p:nvSpPr>
          <p:cNvPr id="117770" name="Rectangle 10"/>
          <p:cNvSpPr>
            <a:spLocks noGrp="1" noChangeArrowheads="1"/>
          </p:cNvSpPr>
          <p:nvPr>
            <p:ph sz="quarter" idx="2"/>
          </p:nvPr>
        </p:nvSpPr>
        <p:spPr>
          <a:xfrm>
            <a:off x="4724400" y="4648200"/>
            <a:ext cx="4114800" cy="1371600"/>
          </a:xfrm>
        </p:spPr>
        <p:txBody>
          <a:bodyPr rtlCol="0">
            <a:normAutofit fontScale="92500" lnSpcReduction="20000"/>
          </a:bodyPr>
          <a:lstStyle/>
          <a:p>
            <a:pPr algn="ctr" eaLnBrk="1" fontAlgn="auto" hangingPunct="1">
              <a:spcAft>
                <a:spcPts val="0"/>
              </a:spcAft>
              <a:buClr>
                <a:schemeClr val="accent1">
                  <a:lumMod val="75000"/>
                </a:schemeClr>
              </a:buClr>
              <a:buFont typeface="Wingdings" panose="05000000000000000000" pitchFamily="2" charset="2"/>
              <a:buNone/>
              <a:defRPr/>
            </a:pPr>
            <a:r>
              <a:rPr lang="ru-RU" smtClean="0">
                <a:solidFill>
                  <a:schemeClr val="tx1">
                    <a:lumMod val="75000"/>
                    <a:lumOff val="25000"/>
                  </a:schemeClr>
                </a:solidFill>
              </a:rPr>
              <a:t>В Красноярском крае очень редок. Внесен в Красную книгу и в сводку «Редкие и исчезающие растения Сибири». Охраняется на территории заповедников «Саяно – Шушенский»  и «Столбы»</a:t>
            </a:r>
          </a:p>
        </p:txBody>
      </p:sp>
      <p:sp>
        <p:nvSpPr>
          <p:cNvPr id="117771" name="Rectangle 11"/>
          <p:cNvSpPr>
            <a:spLocks noGrp="1" noChangeArrowheads="1"/>
          </p:cNvSpPr>
          <p:nvPr>
            <p:ph type="body" sz="half" idx="3"/>
          </p:nvPr>
        </p:nvSpPr>
        <p:spPr>
          <a:xfrm>
            <a:off x="4572000" y="152400"/>
            <a:ext cx="4572000" cy="838200"/>
          </a:xfrm>
        </p:spPr>
        <p:txBody>
          <a:bodyPr/>
          <a:lstStyle/>
          <a:p>
            <a:pPr eaLnBrk="1" hangingPunct="1">
              <a:buFont typeface="Wingdings" pitchFamily="2" charset="2"/>
              <a:buNone/>
            </a:pPr>
            <a:r>
              <a:rPr lang="ru-RU" sz="2800" smtClean="0"/>
              <a:t>Ятрышник шлемоносный</a:t>
            </a:r>
          </a:p>
        </p:txBody>
      </p:sp>
      <p:pic>
        <p:nvPicPr>
          <p:cNvPr id="92165" name="Picture 13" descr="er_pink.jpg - 10215 Bytes">
            <a:hlinkClick r:id="rId2"/>
          </p:cNvPr>
          <p:cNvPicPr>
            <a:picLocks noChangeAspect="1" noChangeArrowheads="1"/>
          </p:cNvPicPr>
          <p:nvPr/>
        </p:nvPicPr>
        <p:blipFill>
          <a:blip r:embed="rId3"/>
          <a:srcRect/>
          <a:stretch>
            <a:fillRect/>
          </a:stretch>
        </p:blipFill>
        <p:spPr bwMode="auto">
          <a:xfrm>
            <a:off x="228600" y="685800"/>
            <a:ext cx="4114800" cy="3810000"/>
          </a:xfrm>
          <a:prstGeom prst="rect">
            <a:avLst/>
          </a:prstGeom>
          <a:noFill/>
          <a:ln w="9525">
            <a:noFill/>
            <a:miter lim="800000"/>
            <a:headEnd/>
            <a:tailEnd/>
          </a:ln>
        </p:spPr>
      </p:pic>
      <p:pic>
        <p:nvPicPr>
          <p:cNvPr id="92166" name="Picture 14" descr="Orchis_militaris.jpg - 13591 Bytes"/>
          <p:cNvPicPr>
            <a:picLocks noChangeAspect="1" noChangeArrowheads="1"/>
          </p:cNvPicPr>
          <p:nvPr/>
        </p:nvPicPr>
        <p:blipFill>
          <a:blip r:embed="rId4" r:link="rId5"/>
          <a:srcRect/>
          <a:stretch>
            <a:fillRect/>
          </a:stretch>
        </p:blipFill>
        <p:spPr bwMode="auto">
          <a:xfrm>
            <a:off x="4648200" y="762000"/>
            <a:ext cx="4267200" cy="3733800"/>
          </a:xfrm>
          <a:prstGeom prst="rect">
            <a:avLst/>
          </a:prstGeom>
          <a:noFill/>
          <a:ln w="9525">
            <a:noFill/>
            <a:miter lim="800000"/>
            <a:headEnd/>
            <a:tailEnd/>
          </a:ln>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withEffect">
                                  <p:stCondLst>
                                    <p:cond delay="0"/>
                                  </p:stCondLst>
                                  <p:childTnLst>
                                    <p:set>
                                      <p:cBhvr>
                                        <p:cTn id="6" dur="1" fill="hold">
                                          <p:stCondLst>
                                            <p:cond delay="0"/>
                                          </p:stCondLst>
                                        </p:cTn>
                                        <p:tgtEl>
                                          <p:spTgt spid="117768"/>
                                        </p:tgtEl>
                                        <p:attrNameLst>
                                          <p:attrName>style.visibility</p:attrName>
                                        </p:attrNameLst>
                                      </p:cBhvr>
                                      <p:to>
                                        <p:strVal val="visible"/>
                                      </p:to>
                                    </p:set>
                                    <p:animEffect transition="in" filter="fade">
                                      <p:cBhvr>
                                        <p:cTn id="7" dur="800" decel="100000"/>
                                        <p:tgtEl>
                                          <p:spTgt spid="117768"/>
                                        </p:tgtEl>
                                      </p:cBhvr>
                                    </p:animEffect>
                                    <p:anim calcmode="lin" valueType="num">
                                      <p:cBhvr>
                                        <p:cTn id="8" dur="800" decel="100000" fill="hold"/>
                                        <p:tgtEl>
                                          <p:spTgt spid="117768"/>
                                        </p:tgtEl>
                                        <p:attrNameLst>
                                          <p:attrName>style.rotation</p:attrName>
                                        </p:attrNameLst>
                                      </p:cBhvr>
                                      <p:tavLst>
                                        <p:tav tm="0">
                                          <p:val>
                                            <p:fltVal val="-90"/>
                                          </p:val>
                                        </p:tav>
                                        <p:tav tm="100000">
                                          <p:val>
                                            <p:fltVal val="0"/>
                                          </p:val>
                                        </p:tav>
                                      </p:tavLst>
                                    </p:anim>
                                    <p:anim calcmode="lin" valueType="num">
                                      <p:cBhvr>
                                        <p:cTn id="9" dur="800" decel="100000" fill="hold"/>
                                        <p:tgtEl>
                                          <p:spTgt spid="117768"/>
                                        </p:tgtEl>
                                        <p:attrNameLst>
                                          <p:attrName>ppt_x</p:attrName>
                                        </p:attrNameLst>
                                      </p:cBhvr>
                                      <p:tavLst>
                                        <p:tav tm="0">
                                          <p:val>
                                            <p:strVal val="#ppt_x+0.4"/>
                                          </p:val>
                                        </p:tav>
                                        <p:tav tm="100000">
                                          <p:val>
                                            <p:strVal val="#ppt_x-0.05"/>
                                          </p:val>
                                        </p:tav>
                                      </p:tavLst>
                                    </p:anim>
                                    <p:anim calcmode="lin" valueType="num">
                                      <p:cBhvr>
                                        <p:cTn id="10" dur="800" decel="100000" fill="hold"/>
                                        <p:tgtEl>
                                          <p:spTgt spid="11776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776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7768"/>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117771">
                                            <p:txEl>
                                              <p:pRg st="0" end="0"/>
                                            </p:txEl>
                                          </p:spTgt>
                                        </p:tgtEl>
                                        <p:attrNameLst>
                                          <p:attrName>style.visibility</p:attrName>
                                        </p:attrNameLst>
                                      </p:cBhvr>
                                      <p:to>
                                        <p:strVal val="visible"/>
                                      </p:to>
                                    </p:set>
                                    <p:animEffect transition="in" filter="fade">
                                      <p:cBhvr>
                                        <p:cTn id="17" dur="1000"/>
                                        <p:tgtEl>
                                          <p:spTgt spid="117771">
                                            <p:txEl>
                                              <p:pRg st="0" end="0"/>
                                            </p:txEl>
                                          </p:spTgt>
                                        </p:tgtEl>
                                      </p:cBhvr>
                                    </p:animEffect>
                                    <p:anim calcmode="lin" valueType="num">
                                      <p:cBhvr>
                                        <p:cTn id="18" dur="1000" fill="hold"/>
                                        <p:tgtEl>
                                          <p:spTgt spid="117771">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1777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8" grpId="0"/>
      <p:bldP spid="117771"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Заголовок 1"/>
          <p:cNvSpPr>
            <a:spLocks noGrp="1"/>
          </p:cNvSpPr>
          <p:nvPr>
            <p:ph type="title"/>
          </p:nvPr>
        </p:nvSpPr>
        <p:spPr/>
        <p:txBody>
          <a:bodyPr/>
          <a:lstStyle/>
          <a:p>
            <a:pPr eaLnBrk="1" hangingPunct="1"/>
            <a:r>
              <a:rPr lang="ru-RU" smtClean="0">
                <a:solidFill>
                  <a:schemeClr val="tx1"/>
                </a:solidFill>
              </a:rPr>
              <a:t>Проверка </a:t>
            </a:r>
          </a:p>
        </p:txBody>
      </p:sp>
      <p:sp>
        <p:nvSpPr>
          <p:cNvPr id="54274" name="Содержимое 2"/>
          <p:cNvSpPr>
            <a:spLocks noGrp="1"/>
          </p:cNvSpPr>
          <p:nvPr>
            <p:ph idx="1"/>
          </p:nvPr>
        </p:nvSpPr>
        <p:spPr>
          <a:xfrm>
            <a:off x="457200" y="1600200"/>
            <a:ext cx="8229600" cy="4972050"/>
          </a:xfrm>
        </p:spPr>
        <p:txBody>
          <a:bodyPr/>
          <a:lstStyle/>
          <a:p>
            <a:pPr marL="514350" indent="-514350" eaLnBrk="1" hangingPunct="1">
              <a:buFont typeface="Wingdings 3" pitchFamily="18" charset="2"/>
              <a:buAutoNum type="arabicPeriod"/>
            </a:pPr>
            <a:r>
              <a:rPr lang="ru-RU" sz="2800" smtClean="0">
                <a:latin typeface="Times New Roman" pitchFamily="18" charset="0"/>
                <a:cs typeface="Times New Roman" pitchFamily="18" charset="0"/>
              </a:rPr>
              <a:t>Увеличение числа особей живых организмов называется </a:t>
            </a:r>
            <a:r>
              <a:rPr lang="ru-RU" sz="2800" b="1" smtClean="0">
                <a:solidFill>
                  <a:srgbClr val="FF0000"/>
                </a:solidFill>
                <a:latin typeface="Times New Roman" pitchFamily="18" charset="0"/>
                <a:cs typeface="Times New Roman" pitchFamily="18" charset="0"/>
              </a:rPr>
              <a:t>размножением</a:t>
            </a:r>
            <a:r>
              <a:rPr lang="ru-RU" sz="2800" smtClean="0">
                <a:latin typeface="Times New Roman" pitchFamily="18" charset="0"/>
                <a:cs typeface="Times New Roman" pitchFamily="18" charset="0"/>
              </a:rPr>
              <a:t>.</a:t>
            </a:r>
          </a:p>
          <a:p>
            <a:pPr marL="514350" indent="-514350" eaLnBrk="1" hangingPunct="1">
              <a:buFont typeface="Wingdings 3" pitchFamily="18" charset="2"/>
              <a:buAutoNum type="arabicPeriod"/>
            </a:pPr>
            <a:r>
              <a:rPr lang="ru-RU" sz="2800" smtClean="0">
                <a:latin typeface="Times New Roman" pitchFamily="18" charset="0"/>
                <a:cs typeface="Times New Roman" pitchFamily="18" charset="0"/>
              </a:rPr>
              <a:t>Водоросли, мхи, папоротники размножаются </a:t>
            </a:r>
            <a:r>
              <a:rPr lang="ru-RU" sz="2800" b="1" smtClean="0">
                <a:solidFill>
                  <a:srgbClr val="FF0000"/>
                </a:solidFill>
                <a:latin typeface="Times New Roman" pitchFamily="18" charset="0"/>
                <a:cs typeface="Times New Roman" pitchFamily="18" charset="0"/>
              </a:rPr>
              <a:t>спорами (бесполым).</a:t>
            </a:r>
          </a:p>
          <a:p>
            <a:pPr marL="514350" indent="-514350" eaLnBrk="1" hangingPunct="1">
              <a:buFont typeface="Wingdings 3" pitchFamily="18" charset="2"/>
              <a:buAutoNum type="arabicPeriod"/>
            </a:pPr>
            <a:r>
              <a:rPr lang="ru-RU" sz="2800" smtClean="0">
                <a:latin typeface="Times New Roman" pitchFamily="18" charset="0"/>
                <a:cs typeface="Times New Roman" pitchFamily="18" charset="0"/>
              </a:rPr>
              <a:t>Размножение при помощи гамет называется </a:t>
            </a:r>
            <a:r>
              <a:rPr lang="ru-RU" sz="2800" b="1" smtClean="0">
                <a:solidFill>
                  <a:srgbClr val="FF0000"/>
                </a:solidFill>
                <a:latin typeface="Times New Roman" pitchFamily="18" charset="0"/>
                <a:cs typeface="Times New Roman" pitchFamily="18" charset="0"/>
              </a:rPr>
              <a:t>половым</a:t>
            </a:r>
            <a:r>
              <a:rPr lang="ru-RU" sz="2800" smtClean="0">
                <a:solidFill>
                  <a:srgbClr val="FF0000"/>
                </a:solidFill>
                <a:latin typeface="Times New Roman" pitchFamily="18" charset="0"/>
                <a:cs typeface="Times New Roman" pitchFamily="18" charset="0"/>
              </a:rPr>
              <a:t>.</a:t>
            </a:r>
          </a:p>
          <a:p>
            <a:pPr marL="514350" indent="-514350" eaLnBrk="1" hangingPunct="1">
              <a:buFont typeface="Wingdings 3" pitchFamily="18" charset="2"/>
              <a:buAutoNum type="arabicPeriod"/>
            </a:pPr>
            <a:r>
              <a:rPr lang="ru-RU" sz="2800" smtClean="0">
                <a:latin typeface="Times New Roman" pitchFamily="18" charset="0"/>
                <a:cs typeface="Times New Roman" pitchFamily="18" charset="0"/>
              </a:rPr>
              <a:t>После слияние гамет образуется </a:t>
            </a:r>
            <a:r>
              <a:rPr lang="ru-RU" sz="2800" b="1" smtClean="0">
                <a:solidFill>
                  <a:srgbClr val="FF0000"/>
                </a:solidFill>
                <a:latin typeface="Times New Roman" pitchFamily="18" charset="0"/>
                <a:cs typeface="Times New Roman" pitchFamily="18" charset="0"/>
              </a:rPr>
              <a:t>зигота.</a:t>
            </a:r>
          </a:p>
          <a:p>
            <a:pPr marL="514350" indent="-514350" eaLnBrk="1" hangingPunct="1">
              <a:buFont typeface="Wingdings 3" pitchFamily="18" charset="2"/>
              <a:buAutoNum type="arabicPeriod"/>
            </a:pPr>
            <a:r>
              <a:rPr lang="ru-RU" sz="2800" smtClean="0">
                <a:latin typeface="Times New Roman" pitchFamily="18" charset="0"/>
                <a:cs typeface="Times New Roman" pitchFamily="18" charset="0"/>
              </a:rPr>
              <a:t>Процесс слияния мужской и женской гамет называется </a:t>
            </a:r>
            <a:r>
              <a:rPr lang="ru-RU" sz="2800" b="1" smtClean="0">
                <a:solidFill>
                  <a:srgbClr val="FF0000"/>
                </a:solidFill>
                <a:latin typeface="Times New Roman" pitchFamily="18" charset="0"/>
                <a:cs typeface="Times New Roman" pitchFamily="18" charset="0"/>
              </a:rPr>
              <a:t>оплодотворением.</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Заголовок 1"/>
          <p:cNvSpPr>
            <a:spLocks noGrp="1"/>
          </p:cNvSpPr>
          <p:nvPr>
            <p:ph type="title"/>
          </p:nvPr>
        </p:nvSpPr>
        <p:spPr/>
        <p:txBody>
          <a:bodyPr/>
          <a:lstStyle/>
          <a:p>
            <a:pPr eaLnBrk="1" hangingPunct="1"/>
            <a:endParaRPr lang="ru-RU" smtClean="0"/>
          </a:p>
        </p:txBody>
      </p:sp>
      <p:pic>
        <p:nvPicPr>
          <p:cNvPr id="93186" name="Объект 5"/>
          <p:cNvPicPr>
            <a:picLocks noGrp="1" noChangeAspect="1"/>
          </p:cNvPicPr>
          <p:nvPr>
            <p:ph sz="quarter" idx="1"/>
          </p:nvPr>
        </p:nvPicPr>
        <p:blipFill>
          <a:blip r:embed="rId2"/>
          <a:srcRect/>
          <a:stretch>
            <a:fillRect/>
          </a:stretch>
        </p:blipFill>
        <p:spPr>
          <a:xfrm>
            <a:off x="179388" y="0"/>
            <a:ext cx="8713787" cy="6858000"/>
          </a:xfrm>
        </p:spPr>
      </p:pic>
      <p:sp>
        <p:nvSpPr>
          <p:cNvPr id="4" name="Объект 3"/>
          <p:cNvSpPr>
            <a:spLocks noGrp="1"/>
          </p:cNvSpPr>
          <p:nvPr>
            <p:ph sz="quarter" idx="2"/>
          </p:nvPr>
        </p:nvSpPr>
        <p:spPr/>
        <p:txBody>
          <a:bodyPr rtlCol="0">
            <a:normAutofit/>
          </a:bodyPr>
          <a:lstStyle/>
          <a:p>
            <a:pPr eaLnBrk="1" fontAlgn="auto" hangingPunct="1">
              <a:spcAft>
                <a:spcPts val="0"/>
              </a:spcAft>
              <a:buClr>
                <a:schemeClr val="accent1">
                  <a:lumMod val="75000"/>
                </a:schemeClr>
              </a:buClr>
              <a:buFont typeface="Wingdings 3" charset="2"/>
              <a:buChar char=""/>
              <a:defRPr/>
            </a:pPr>
            <a:endParaRPr lang="ru-RU" dirty="0">
              <a:solidFill>
                <a:schemeClr val="tx1">
                  <a:lumMod val="95000"/>
                  <a:lumOff val="5000"/>
                </a:schemeClr>
              </a:solidFill>
            </a:endParaRPr>
          </a:p>
        </p:txBody>
      </p:sp>
      <p:sp>
        <p:nvSpPr>
          <p:cNvPr id="93188" name="Текст 4"/>
          <p:cNvSpPr>
            <a:spLocks noGrp="1"/>
          </p:cNvSpPr>
          <p:nvPr>
            <p:ph type="body" sz="half" idx="3"/>
          </p:nvPr>
        </p:nvSpPr>
        <p:spPr>
          <a:xfrm>
            <a:off x="5076825" y="1600200"/>
            <a:ext cx="3609975" cy="5257800"/>
          </a:xfrm>
        </p:spPr>
        <p:txBody>
          <a:bodyPr/>
          <a:lstStyle/>
          <a:p>
            <a:pPr eaLnBrk="1" hangingPunct="1"/>
            <a:endParaRPr lang="ru-RU"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Заголовок 1"/>
          <p:cNvSpPr>
            <a:spLocks noGrp="1"/>
          </p:cNvSpPr>
          <p:nvPr>
            <p:ph type="title"/>
          </p:nvPr>
        </p:nvSpPr>
        <p:spPr/>
        <p:txBody>
          <a:bodyPr/>
          <a:lstStyle/>
          <a:p>
            <a:pPr eaLnBrk="1" hangingPunct="1"/>
            <a:endParaRPr lang="ru-RU" smtClean="0"/>
          </a:p>
        </p:txBody>
      </p:sp>
      <p:pic>
        <p:nvPicPr>
          <p:cNvPr id="94210" name="Объект 3"/>
          <p:cNvPicPr>
            <a:picLocks noGrp="1" noChangeAspect="1"/>
          </p:cNvPicPr>
          <p:nvPr>
            <p:ph idx="1"/>
          </p:nvPr>
        </p:nvPicPr>
        <p:blipFill>
          <a:blip r:embed="rId2"/>
          <a:srcRect/>
          <a:stretch>
            <a:fillRect/>
          </a:stretch>
        </p:blipFill>
        <p:spPr>
          <a:xfrm>
            <a:off x="609600" y="300038"/>
            <a:ext cx="7923213" cy="6369050"/>
          </a:xfr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0" y="-152400"/>
            <a:ext cx="4038600" cy="868363"/>
          </a:xfrm>
        </p:spPr>
        <p:txBody>
          <a:bodyPr/>
          <a:lstStyle/>
          <a:p>
            <a:pPr eaLnBrk="1" hangingPunct="1">
              <a:defRPr/>
            </a:pPr>
            <a:r>
              <a:rPr lang="ru-RU" sz="2800" smtClean="0"/>
              <a:t>     Ландыш майский</a:t>
            </a:r>
          </a:p>
        </p:txBody>
      </p:sp>
      <p:sp>
        <p:nvSpPr>
          <p:cNvPr id="138243" name="Rectangle 3"/>
          <p:cNvSpPr>
            <a:spLocks noGrp="1" noChangeArrowheads="1"/>
          </p:cNvSpPr>
          <p:nvPr>
            <p:ph type="body" idx="1"/>
          </p:nvPr>
        </p:nvSpPr>
        <p:spPr>
          <a:xfrm>
            <a:off x="4343400" y="152400"/>
            <a:ext cx="4800600" cy="6400800"/>
          </a:xfrm>
        </p:spPr>
        <p:txBody>
          <a:bodyPr/>
          <a:lstStyle/>
          <a:p>
            <a:pPr algn="ctr" eaLnBrk="1" hangingPunct="1">
              <a:lnSpc>
                <a:spcPct val="80000"/>
              </a:lnSpc>
              <a:buFont typeface="Wingdings" pitchFamily="2" charset="2"/>
              <a:buNone/>
              <a:defRPr/>
            </a:pPr>
            <a:r>
              <a:rPr lang="ru-RU" sz="1800" smtClean="0">
                <a:solidFill>
                  <a:srgbClr val="F8FD2B"/>
                </a:solidFill>
              </a:rPr>
              <a:t>Много существует легенд, объясняющих его возникновение. На Волге рассказывают такую историю... Уезжал молодой воин в поход. Перед тем, как покинуть родной край, подарил он своей возлюбленной ожерелье из речного жемчуга, чтоб помнила она его. Каждый вечер приходила девушка на околицу, ждала своего суженого. Но вернулась из похода дружина, и узнала несчастная красавица, что сразила вражья стрела ее возлюбленного. Вне себя от горя побежала она в лес, упала в траву и разрыдалась. А когда немного успокоилась, заметила, что порвалось подаренное суженым ожерелье, и рассыпались жемчужины по траве. Еще горше заплакала девушка, принялась отыскивать в траве бусинки, но не смогла — густа была трава и слезы туманили ее взор. И тогда сжалились боги над несчастной, и проросли потерянные жемчужинки нежными цветами, бутончики которых всегда грустно склонены к земле. </a:t>
            </a:r>
            <a:br>
              <a:rPr lang="ru-RU" sz="1800" smtClean="0">
                <a:solidFill>
                  <a:srgbClr val="F8FD2B"/>
                </a:solidFill>
              </a:rPr>
            </a:br>
            <a:r>
              <a:rPr lang="ru-RU" sz="1800" smtClean="0">
                <a:solidFill>
                  <a:srgbClr val="F8FD2B"/>
                </a:solidFill>
              </a:rPr>
              <a:t/>
            </a:r>
            <a:br>
              <a:rPr lang="ru-RU" sz="1800" smtClean="0">
                <a:solidFill>
                  <a:srgbClr val="F8FD2B"/>
                </a:solidFill>
              </a:rPr>
            </a:br>
            <a:endParaRPr lang="ru-RU" sz="1800" smtClean="0">
              <a:solidFill>
                <a:srgbClr val="F8FD2B"/>
              </a:solidFill>
            </a:endParaRPr>
          </a:p>
        </p:txBody>
      </p:sp>
      <p:pic>
        <p:nvPicPr>
          <p:cNvPr id="95235" name="Picture 4" descr="Ландыш майский"/>
          <p:cNvPicPr>
            <a:picLocks noChangeAspect="1" noChangeArrowheads="1"/>
          </p:cNvPicPr>
          <p:nvPr/>
        </p:nvPicPr>
        <p:blipFill>
          <a:blip r:embed="rId2"/>
          <a:srcRect/>
          <a:stretch>
            <a:fillRect/>
          </a:stretch>
        </p:blipFill>
        <p:spPr bwMode="auto">
          <a:xfrm>
            <a:off x="228600" y="533400"/>
            <a:ext cx="4343400" cy="6019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8242"/>
                                        </p:tgtEl>
                                        <p:attrNameLst>
                                          <p:attrName>style.visibility</p:attrName>
                                        </p:attrNameLst>
                                      </p:cBhvr>
                                      <p:to>
                                        <p:strVal val="visible"/>
                                      </p:to>
                                    </p:set>
                                    <p:animEffect transition="in" filter="fade">
                                      <p:cBhvr>
                                        <p:cTn id="7" dur="2000"/>
                                        <p:tgtEl>
                                          <p:spTgt spid="1382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8243">
                                            <p:txEl>
                                              <p:pRg st="0" end="0"/>
                                            </p:txEl>
                                          </p:spTgt>
                                        </p:tgtEl>
                                        <p:attrNameLst>
                                          <p:attrName>style.visibility</p:attrName>
                                        </p:attrNameLst>
                                      </p:cBhvr>
                                      <p:to>
                                        <p:strVal val="visible"/>
                                      </p:to>
                                    </p:set>
                                    <p:animEffect transition="in" filter="wipe(left)">
                                      <p:cBhvr>
                                        <p:cTn id="12" dur="500"/>
                                        <p:tgtEl>
                                          <p:spTgt spid="1382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2" grpId="0"/>
      <p:bldP spid="138243"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304800" y="0"/>
            <a:ext cx="3733800" cy="792163"/>
          </a:xfrm>
        </p:spPr>
        <p:txBody>
          <a:bodyPr/>
          <a:lstStyle/>
          <a:p>
            <a:pPr eaLnBrk="1" hangingPunct="1">
              <a:defRPr/>
            </a:pPr>
            <a:r>
              <a:rPr lang="ru-RU" sz="2800" smtClean="0"/>
              <a:t>Лилия кудреватая</a:t>
            </a:r>
          </a:p>
        </p:txBody>
      </p:sp>
      <p:sp>
        <p:nvSpPr>
          <p:cNvPr id="137219" name="Rectangle 3"/>
          <p:cNvSpPr>
            <a:spLocks noGrp="1" noChangeArrowheads="1"/>
          </p:cNvSpPr>
          <p:nvPr>
            <p:ph type="body" idx="1"/>
          </p:nvPr>
        </p:nvSpPr>
        <p:spPr>
          <a:xfrm>
            <a:off x="4038600" y="228600"/>
            <a:ext cx="4876800" cy="6477000"/>
          </a:xfrm>
        </p:spPr>
        <p:txBody>
          <a:bodyPr/>
          <a:lstStyle/>
          <a:p>
            <a:pPr algn="ctr" eaLnBrk="1" hangingPunct="1">
              <a:lnSpc>
                <a:spcPct val="80000"/>
              </a:lnSpc>
              <a:buFont typeface="Wingdings" pitchFamily="2" charset="2"/>
              <a:buNone/>
              <a:defRPr/>
            </a:pPr>
            <a:r>
              <a:rPr lang="ru-RU" sz="1500" dirty="0" smtClean="0">
                <a:solidFill>
                  <a:srgbClr val="F8FD2B"/>
                </a:solidFill>
              </a:rPr>
              <a:t>Существует легенда, связанная с лилией кудреватой. Умерла у одного купца жена. Недолго он горевал и решил заслать сватов к соседке — молодой богатой вдовушке. Со смехом та отклонила сватовство: «Ты стар, ты лыс, какой из тебя муж?» Получив такой ответ, купец призадумался. И решил обратиться за помощью к колдунье. Выслушала та его и сказала: «Молодым тебя сделать мне не под силу, а вот кудри на темечке вырастут, если сделаешь все, как скажу». Дала колдунья купцу склянку с волшебным зельем и велела в полночь отправиться в лес и окропить зельем голову. Еле дождался купец ночи, прихватил склянку и в лес направился. Темно, страшно в лесу было: луна спряталась за кронами высоких деревьев. Стал купец ждать, когда же закричит лесная птица, но кругом стояла мертвая тишина. Время шло, и постепенно стал купца страх одолевать. Он уже и </a:t>
            </a:r>
            <a:r>
              <a:rPr lang="ru-RU" sz="1500" dirty="0" smtClean="0">
                <a:solidFill>
                  <a:schemeClr val="bg1">
                    <a:lumMod val="50000"/>
                  </a:schemeClr>
                </a:solidFill>
              </a:rPr>
              <a:t>не</a:t>
            </a:r>
            <a:r>
              <a:rPr lang="ru-RU" sz="1500" dirty="0" smtClean="0">
                <a:solidFill>
                  <a:srgbClr val="F8FD2B"/>
                </a:solidFill>
              </a:rPr>
              <a:t> рад был своей затее. А тут еще, с перепуга, начало ему мерещиться, будто ветви деревьев шевелятся в темноте и тянутся к нему, точно черные руки. Когда же в зловещей тишине прокричала лесная птица, бросил купец склянку с волшебным зельем и бросился прочь из леса. Дома, отдышавшись, он решил, что не стоит женитьба таких переживаний, и выкинул из головы мысли о прекрасной вдовушке. А в лесу с той поры появились цветы, лепесточки которых завиваются, точно волшебные кудри — пролилось на них колдовское зелье из склянки, потерянной тем незадачливым купцом.</a:t>
            </a:r>
            <a:br>
              <a:rPr lang="ru-RU" sz="1500" dirty="0" smtClean="0">
                <a:solidFill>
                  <a:srgbClr val="F8FD2B"/>
                </a:solidFill>
              </a:rPr>
            </a:br>
            <a:r>
              <a:rPr lang="ru-RU" sz="1500" dirty="0" smtClean="0">
                <a:solidFill>
                  <a:srgbClr val="F8FD2B"/>
                </a:solidFill>
              </a:rPr>
              <a:t/>
            </a:r>
            <a:br>
              <a:rPr lang="ru-RU" sz="1500" dirty="0" smtClean="0">
                <a:solidFill>
                  <a:srgbClr val="F8FD2B"/>
                </a:solidFill>
              </a:rPr>
            </a:br>
            <a:endParaRPr lang="ru-RU" sz="1500" dirty="0" smtClean="0">
              <a:solidFill>
                <a:srgbClr val="F8FD2B"/>
              </a:solidFill>
            </a:endParaRPr>
          </a:p>
        </p:txBody>
      </p:sp>
      <p:pic>
        <p:nvPicPr>
          <p:cNvPr id="96259" name="Picture 4" descr="Лилия кудреватая"/>
          <p:cNvPicPr>
            <a:picLocks noChangeAspect="1" noChangeArrowheads="1"/>
          </p:cNvPicPr>
          <p:nvPr/>
        </p:nvPicPr>
        <p:blipFill>
          <a:blip r:embed="rId2"/>
          <a:srcRect/>
          <a:stretch>
            <a:fillRect/>
          </a:stretch>
        </p:blipFill>
        <p:spPr bwMode="auto">
          <a:xfrm>
            <a:off x="228600" y="685800"/>
            <a:ext cx="3810000" cy="5257800"/>
          </a:xfrm>
          <a:prstGeom prst="rect">
            <a:avLst/>
          </a:prstGeom>
          <a:noFill/>
          <a:ln w="9525">
            <a:noFill/>
            <a:miter lim="800000"/>
            <a:headEnd/>
            <a:tailEnd/>
          </a:ln>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grpId="0" nodeType="withEffect">
                                  <p:stCondLst>
                                    <p:cond delay="0"/>
                                  </p:stCondLst>
                                  <p:childTnLst>
                                    <p:set>
                                      <p:cBhvr>
                                        <p:cTn id="6" dur="1" fill="hold">
                                          <p:stCondLst>
                                            <p:cond delay="0"/>
                                          </p:stCondLst>
                                        </p:cTn>
                                        <p:tgtEl>
                                          <p:spTgt spid="137218"/>
                                        </p:tgtEl>
                                        <p:attrNameLst>
                                          <p:attrName>style.visibility</p:attrName>
                                        </p:attrNameLst>
                                      </p:cBhvr>
                                      <p:to>
                                        <p:strVal val="visible"/>
                                      </p:to>
                                    </p:set>
                                    <p:anim calcmode="lin" valueType="num">
                                      <p:cBhvr>
                                        <p:cTn id="7" dur="1000" fill="hold">
                                          <p:stCondLst>
                                            <p:cond delay="0"/>
                                          </p:stCondLst>
                                        </p:cTn>
                                        <p:tgtEl>
                                          <p:spTgt spid="137218"/>
                                        </p:tgtEl>
                                        <p:attrNameLst>
                                          <p:attrName>style.rotation</p:attrName>
                                        </p:attrNameLst>
                                      </p:cBhvr>
                                      <p:tavLst>
                                        <p:tav tm="0">
                                          <p:val>
                                            <p:fltVal val="-90"/>
                                          </p:val>
                                        </p:tav>
                                        <p:tav tm="100000">
                                          <p:val>
                                            <p:fltVal val="0"/>
                                          </p:val>
                                        </p:tav>
                                      </p:tavLst>
                                    </p:anim>
                                    <p:anim calcmode="lin" valueType="num">
                                      <p:cBhvr>
                                        <p:cTn id="8" dur="1000" fill="hold">
                                          <p:stCondLst>
                                            <p:cond delay="0"/>
                                          </p:stCondLst>
                                        </p:cTn>
                                        <p:tgtEl>
                                          <p:spTgt spid="137218"/>
                                        </p:tgtEl>
                                        <p:attrNameLst>
                                          <p:attrName>ppt_w</p:attrName>
                                        </p:attrNameLst>
                                      </p:cBhvr>
                                      <p:tavLst>
                                        <p:tav tm="0">
                                          <p:val>
                                            <p:strVal val="#ppt_w-.5"/>
                                          </p:val>
                                        </p:tav>
                                        <p:tav tm="50000">
                                          <p:val>
                                            <p:strVal val="#ppt_w-.5"/>
                                          </p:val>
                                        </p:tav>
                                        <p:tav tm="100000">
                                          <p:val>
                                            <p:strVal val="#ppt_w"/>
                                          </p:val>
                                        </p:tav>
                                      </p:tavLst>
                                    </p:anim>
                                    <p:anim calcmode="lin" valueType="num">
                                      <p:cBhvr>
                                        <p:cTn id="9" dur="1000" fill="hold">
                                          <p:stCondLst>
                                            <p:cond delay="0"/>
                                          </p:stCondLst>
                                        </p:cTn>
                                        <p:tgtEl>
                                          <p:spTgt spid="137218"/>
                                        </p:tgtEl>
                                        <p:attrNameLst>
                                          <p:attrName>ppt_h</p:attrName>
                                        </p:attrNameLst>
                                      </p:cBhvr>
                                      <p:tavLst>
                                        <p:tav tm="0">
                                          <p:val>
                                            <p:strVal val="#ppt_h"/>
                                          </p:val>
                                        </p:tav>
                                        <p:tav tm="100000">
                                          <p:val>
                                            <p:strVal val="#ppt_h"/>
                                          </p:val>
                                        </p:tav>
                                      </p:tavLst>
                                    </p:anim>
                                    <p:anim calcmode="lin" valueType="num">
                                      <p:cBhvr>
                                        <p:cTn id="10" dur="1000" fill="hold">
                                          <p:stCondLst>
                                            <p:cond delay="0"/>
                                          </p:stCondLst>
                                        </p:cTn>
                                        <p:tgtEl>
                                          <p:spTgt spid="137218"/>
                                        </p:tgtEl>
                                        <p:attrNameLst>
                                          <p:attrName>ppt_x</p:attrName>
                                        </p:attrNameLst>
                                      </p:cBhvr>
                                      <p:tavLst>
                                        <p:tav tm="0">
                                          <p:val>
                                            <p:strVal val="#ppt_x+.4"/>
                                          </p:val>
                                        </p:tav>
                                        <p:tav tm="100000">
                                          <p:val>
                                            <p:strVal val="#ppt_x"/>
                                          </p:val>
                                        </p:tav>
                                      </p:tavLst>
                                    </p:anim>
                                    <p:anim calcmode="lin" valueType="num">
                                      <p:cBhvr>
                                        <p:cTn id="11" dur="1000" fill="hold">
                                          <p:stCondLst>
                                            <p:cond delay="0"/>
                                          </p:stCondLst>
                                        </p:cTn>
                                        <p:tgtEl>
                                          <p:spTgt spid="137218"/>
                                        </p:tgtEl>
                                        <p:attrNameLst>
                                          <p:attrName>ppt_y</p:attrName>
                                        </p:attrNameLst>
                                      </p:cBhvr>
                                      <p:tavLst>
                                        <p:tav tm="0">
                                          <p:val>
                                            <p:strVal val="#ppt_y-.2"/>
                                          </p:val>
                                        </p:tav>
                                        <p:tav tm="50000">
                                          <p:val>
                                            <p:strVal val="#ppt_y+.1"/>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137219">
                                            <p:txEl>
                                              <p:pRg st="0" end="0"/>
                                            </p:txEl>
                                          </p:spTgt>
                                        </p:tgtEl>
                                        <p:attrNameLst>
                                          <p:attrName>style.visibility</p:attrName>
                                        </p:attrNameLst>
                                      </p:cBhvr>
                                      <p:to>
                                        <p:strVal val="visible"/>
                                      </p:to>
                                    </p:set>
                                    <p:anim calcmode="lin" valueType="num">
                                      <p:cBhvr>
                                        <p:cTn id="16" dur="500" fill="hold"/>
                                        <p:tgtEl>
                                          <p:spTgt spid="137219">
                                            <p:txEl>
                                              <p:pRg st="0" end="0"/>
                                            </p:txEl>
                                          </p:spTgt>
                                        </p:tgtEl>
                                        <p:attrNameLst>
                                          <p:attrName>ppt_w</p:attrName>
                                        </p:attrNameLst>
                                      </p:cBhvr>
                                      <p:tavLst>
                                        <p:tav tm="0">
                                          <p:val>
                                            <p:strVal val="#ppt_w*0.05"/>
                                          </p:val>
                                        </p:tav>
                                        <p:tav tm="100000">
                                          <p:val>
                                            <p:strVal val="#ppt_w"/>
                                          </p:val>
                                        </p:tav>
                                      </p:tavLst>
                                    </p:anim>
                                    <p:anim calcmode="lin" valueType="num">
                                      <p:cBhvr>
                                        <p:cTn id="17" dur="500" fill="hold"/>
                                        <p:tgtEl>
                                          <p:spTgt spid="137219">
                                            <p:txEl>
                                              <p:pRg st="0" end="0"/>
                                            </p:txEl>
                                          </p:spTgt>
                                        </p:tgtEl>
                                        <p:attrNameLst>
                                          <p:attrName>ppt_h</p:attrName>
                                        </p:attrNameLst>
                                      </p:cBhvr>
                                      <p:tavLst>
                                        <p:tav tm="0">
                                          <p:val>
                                            <p:strVal val="#ppt_h"/>
                                          </p:val>
                                        </p:tav>
                                        <p:tav tm="100000">
                                          <p:val>
                                            <p:strVal val="#ppt_h"/>
                                          </p:val>
                                        </p:tav>
                                      </p:tavLst>
                                    </p:anim>
                                    <p:anim calcmode="lin" valueType="num">
                                      <p:cBhvr>
                                        <p:cTn id="18" dur="500" fill="hold"/>
                                        <p:tgtEl>
                                          <p:spTgt spid="137219">
                                            <p:txEl>
                                              <p:pRg st="0" end="0"/>
                                            </p:txEl>
                                          </p:spTgt>
                                        </p:tgtEl>
                                        <p:attrNameLst>
                                          <p:attrName>ppt_x</p:attrName>
                                        </p:attrNameLst>
                                      </p:cBhvr>
                                      <p:tavLst>
                                        <p:tav tm="0">
                                          <p:val>
                                            <p:strVal val="#ppt_x-.2"/>
                                          </p:val>
                                        </p:tav>
                                        <p:tav tm="100000">
                                          <p:val>
                                            <p:strVal val="#ppt_x"/>
                                          </p:val>
                                        </p:tav>
                                      </p:tavLst>
                                    </p:anim>
                                    <p:anim calcmode="lin" valueType="num">
                                      <p:cBhvr>
                                        <p:cTn id="19" dur="500" fill="hold"/>
                                        <p:tgtEl>
                                          <p:spTgt spid="137219">
                                            <p:txEl>
                                              <p:pRg st="0" end="0"/>
                                            </p:txEl>
                                          </p:spTgt>
                                        </p:tgtEl>
                                        <p:attrNameLst>
                                          <p:attrName>ppt_y</p:attrName>
                                        </p:attrNameLst>
                                      </p:cBhvr>
                                      <p:tavLst>
                                        <p:tav tm="0">
                                          <p:val>
                                            <p:strVal val="#ppt_y"/>
                                          </p:val>
                                        </p:tav>
                                        <p:tav tm="100000">
                                          <p:val>
                                            <p:strVal val="#ppt_y"/>
                                          </p:val>
                                        </p:tav>
                                      </p:tavLst>
                                    </p:anim>
                                    <p:animEffect transition="in" filter="fade">
                                      <p:cBhvr>
                                        <p:cTn id="20" dur="500"/>
                                        <p:tgtEl>
                                          <p:spTgt spid="137219">
                                            <p:txEl>
                                              <p:pRg st="0" end="0"/>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5" presetClass="exit" presetSubtype="0" fill="hold" grpId="1" nodeType="clickEffect">
                                  <p:stCondLst>
                                    <p:cond delay="0"/>
                                  </p:stCondLst>
                                  <p:childTnLst>
                                    <p:anim calcmode="lin" valueType="num">
                                      <p:cBhvr>
                                        <p:cTn id="24" dur="2000" fill="hold"/>
                                        <p:tgtEl>
                                          <p:spTgt spid="137218"/>
                                        </p:tgtEl>
                                        <p:attrNameLst>
                                          <p:attrName>style.rotation</p:attrName>
                                        </p:attrNameLst>
                                      </p:cBhvr>
                                      <p:tavLst>
                                        <p:tav tm="0">
                                          <p:val>
                                            <p:fltVal val="0"/>
                                          </p:val>
                                        </p:tav>
                                        <p:tav tm="100000">
                                          <p:val>
                                            <p:fltVal val="-90"/>
                                          </p:val>
                                        </p:tav>
                                      </p:tavLst>
                                    </p:anim>
                                    <p:anim calcmode="lin" valueType="num">
                                      <p:cBhvr>
                                        <p:cTn id="25" dur="2000" fill="hold"/>
                                        <p:tgtEl>
                                          <p:spTgt spid="137218"/>
                                        </p:tgtEl>
                                        <p:attrNameLst>
                                          <p:attrName>ppt_w</p:attrName>
                                        </p:attrNameLst>
                                      </p:cBhvr>
                                      <p:tavLst>
                                        <p:tav tm="0">
                                          <p:val>
                                            <p:strVal val="ppt_w"/>
                                          </p:val>
                                        </p:tav>
                                        <p:tav tm="50000">
                                          <p:val>
                                            <p:strVal val="ppt_w-.5"/>
                                          </p:val>
                                        </p:tav>
                                        <p:tav tm="100000">
                                          <p:val>
                                            <p:strVal val="ppt_w-.5"/>
                                          </p:val>
                                        </p:tav>
                                      </p:tavLst>
                                    </p:anim>
                                    <p:anim calcmode="lin" valueType="num">
                                      <p:cBhvr>
                                        <p:cTn id="26" dur="2000" fill="hold"/>
                                        <p:tgtEl>
                                          <p:spTgt spid="137218"/>
                                        </p:tgtEl>
                                        <p:attrNameLst>
                                          <p:attrName>ppt_h</p:attrName>
                                        </p:attrNameLst>
                                      </p:cBhvr>
                                      <p:tavLst>
                                        <p:tav tm="0">
                                          <p:val>
                                            <p:strVal val="ppt_h"/>
                                          </p:val>
                                        </p:tav>
                                        <p:tav tm="100000">
                                          <p:val>
                                            <p:strVal val="ppt_h"/>
                                          </p:val>
                                        </p:tav>
                                      </p:tavLst>
                                    </p:anim>
                                    <p:anim calcmode="lin" valueType="num">
                                      <p:cBhvr>
                                        <p:cTn id="27" dur="2000" fill="hold"/>
                                        <p:tgtEl>
                                          <p:spTgt spid="137218"/>
                                        </p:tgtEl>
                                        <p:attrNameLst>
                                          <p:attrName>ppt_x</p:attrName>
                                        </p:attrNameLst>
                                      </p:cBhvr>
                                      <p:tavLst>
                                        <p:tav tm="0">
                                          <p:val>
                                            <p:strVal val="ppt_x"/>
                                          </p:val>
                                        </p:tav>
                                        <p:tav tm="100000">
                                          <p:val>
                                            <p:strVal val="ppt_x+.4"/>
                                          </p:val>
                                        </p:tav>
                                      </p:tavLst>
                                    </p:anim>
                                    <p:anim calcmode="lin" valueType="num">
                                      <p:cBhvr>
                                        <p:cTn id="28" dur="2000" fill="hold"/>
                                        <p:tgtEl>
                                          <p:spTgt spid="137218"/>
                                        </p:tgtEl>
                                        <p:attrNameLst>
                                          <p:attrName>ppt_y</p:attrName>
                                        </p:attrNameLst>
                                      </p:cBhvr>
                                      <p:tavLst>
                                        <p:tav tm="0">
                                          <p:val>
                                            <p:strVal val="ppt_y"/>
                                          </p:val>
                                        </p:tav>
                                        <p:tav tm="50000">
                                          <p:val>
                                            <p:strVal val="ppt_y+.1"/>
                                          </p:val>
                                        </p:tav>
                                        <p:tav tm="100000">
                                          <p:val>
                                            <p:strVal val="ppt_y-.2"/>
                                          </p:val>
                                        </p:tav>
                                      </p:tavLst>
                                    </p:anim>
                                    <p:set>
                                      <p:cBhvr>
                                        <p:cTn id="29" dur="1" fill="hold">
                                          <p:stCondLst>
                                            <p:cond delay="1998"/>
                                          </p:stCondLst>
                                        </p:cTn>
                                        <p:tgtEl>
                                          <p:spTgt spid="137218"/>
                                        </p:tgtEl>
                                        <p:attrNameLst>
                                          <p:attrName>style.visibility</p:attrName>
                                        </p:attrNameLst>
                                      </p:cBhvr>
                                      <p:to>
                                        <p:strVal val="hidden"/>
                                      </p:to>
                                    </p:set>
                                  </p:childTnLst>
                                </p:cTn>
                              </p:par>
                              <p:par>
                                <p:cTn id="30" presetID="22" presetClass="exit" presetSubtype="8" fill="hold" grpId="1" nodeType="withEffect">
                                  <p:stCondLst>
                                    <p:cond delay="0"/>
                                  </p:stCondLst>
                                  <p:childTnLst>
                                    <p:animEffect transition="out" filter="wipe(left)">
                                      <p:cBhvr>
                                        <p:cTn id="31" dur="500"/>
                                        <p:tgtEl>
                                          <p:spTgt spid="137219">
                                            <p:txEl>
                                              <p:pRg st="0" end="0"/>
                                            </p:txEl>
                                          </p:spTgt>
                                        </p:tgtEl>
                                      </p:cBhvr>
                                    </p:animEffect>
                                    <p:set>
                                      <p:cBhvr>
                                        <p:cTn id="32" dur="1" fill="hold">
                                          <p:stCondLst>
                                            <p:cond delay="499"/>
                                          </p:stCondLst>
                                        </p:cTn>
                                        <p:tgtEl>
                                          <p:spTgt spid="137219">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p:bldP spid="137218" grpId="1"/>
      <p:bldP spid="137219" grpId="0" build="p"/>
      <p:bldP spid="137219" grpId="1" build="allAtOnce"/>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1" name="Рисунок 5"/>
          <p:cNvPicPr>
            <a:picLocks noChangeAspect="1"/>
          </p:cNvPicPr>
          <p:nvPr/>
        </p:nvPicPr>
        <p:blipFill>
          <a:blip r:embed="rId2"/>
          <a:srcRect/>
          <a:stretch>
            <a:fillRect/>
          </a:stretch>
        </p:blipFill>
        <p:spPr bwMode="auto">
          <a:xfrm>
            <a:off x="0" y="0"/>
            <a:ext cx="8964613" cy="6958013"/>
          </a:xfrm>
          <a:prstGeom prst="rect">
            <a:avLst/>
          </a:prstGeom>
          <a:noFill/>
          <a:ln w="9525">
            <a:noFill/>
            <a:miter lim="800000"/>
            <a:headEnd/>
            <a:tailEnd/>
          </a:ln>
        </p:spPr>
      </p:pic>
      <p:sp>
        <p:nvSpPr>
          <p:cNvPr id="97282" name="Заголовок 1"/>
          <p:cNvSpPr>
            <a:spLocks noGrp="1"/>
          </p:cNvSpPr>
          <p:nvPr>
            <p:ph type="title"/>
          </p:nvPr>
        </p:nvSpPr>
        <p:spPr>
          <a:xfrm>
            <a:off x="457200" y="274638"/>
            <a:ext cx="8229600" cy="1876425"/>
          </a:xfrm>
        </p:spPr>
        <p:txBody>
          <a:bodyPr/>
          <a:lstStyle/>
          <a:p>
            <a:pPr eaLnBrk="1" hangingPunct="1"/>
            <a:endParaRPr lang="ru-RU" smtClean="0"/>
          </a:p>
        </p:txBody>
      </p:sp>
      <p:sp>
        <p:nvSpPr>
          <p:cNvPr id="97283" name="Объект 2"/>
          <p:cNvSpPr>
            <a:spLocks noGrp="1"/>
          </p:cNvSpPr>
          <p:nvPr>
            <p:ph sz="quarter" idx="1"/>
          </p:nvPr>
        </p:nvSpPr>
        <p:spPr>
          <a:xfrm>
            <a:off x="457200" y="2492375"/>
            <a:ext cx="7570788" cy="1279525"/>
          </a:xfrm>
        </p:spPr>
        <p:txBody>
          <a:bodyPr/>
          <a:lstStyle/>
          <a:p>
            <a:pPr eaLnBrk="1" hangingPunct="1"/>
            <a:endParaRPr lang="ru-RU" smtClean="0"/>
          </a:p>
        </p:txBody>
      </p:sp>
      <p:sp>
        <p:nvSpPr>
          <p:cNvPr id="97284" name="Объект 3"/>
          <p:cNvSpPr>
            <a:spLocks noGrp="1"/>
          </p:cNvSpPr>
          <p:nvPr>
            <p:ph sz="quarter" idx="2"/>
          </p:nvPr>
        </p:nvSpPr>
        <p:spPr/>
        <p:txBody>
          <a:bodyPr/>
          <a:lstStyle/>
          <a:p>
            <a:pPr eaLnBrk="1" hangingPunct="1"/>
            <a:endParaRPr lang="ru-RU" smtClean="0"/>
          </a:p>
        </p:txBody>
      </p:sp>
      <p:sp>
        <p:nvSpPr>
          <p:cNvPr id="97285" name="Текст 4"/>
          <p:cNvSpPr>
            <a:spLocks noGrp="1"/>
          </p:cNvSpPr>
          <p:nvPr>
            <p:ph type="body" sz="half" idx="3"/>
          </p:nvPr>
        </p:nvSpPr>
        <p:spPr/>
        <p:txBody>
          <a:bodyPr/>
          <a:lstStyle/>
          <a:p>
            <a:pPr eaLnBrk="1" hangingPunct="1"/>
            <a:endParaRPr lang="ru-RU"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Заголовок 1"/>
          <p:cNvSpPr>
            <a:spLocks noGrp="1"/>
          </p:cNvSpPr>
          <p:nvPr>
            <p:ph type="title"/>
          </p:nvPr>
        </p:nvSpPr>
        <p:spPr/>
        <p:txBody>
          <a:bodyPr/>
          <a:lstStyle/>
          <a:p>
            <a:pPr eaLnBrk="1" hangingPunct="1"/>
            <a:endParaRPr lang="ru-RU" smtClean="0"/>
          </a:p>
        </p:txBody>
      </p:sp>
      <p:pic>
        <p:nvPicPr>
          <p:cNvPr id="98306" name="Объект 3"/>
          <p:cNvPicPr>
            <a:picLocks noGrp="1" noChangeAspect="1"/>
          </p:cNvPicPr>
          <p:nvPr>
            <p:ph idx="1"/>
          </p:nvPr>
        </p:nvPicPr>
        <p:blipFill>
          <a:blip r:embed="rId2"/>
          <a:srcRect/>
          <a:stretch>
            <a:fillRect/>
          </a:stretch>
        </p:blipFill>
        <p:spPr>
          <a:xfrm>
            <a:off x="609600" y="188913"/>
            <a:ext cx="8066088" cy="6669087"/>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Заголовок 4"/>
          <p:cNvSpPr>
            <a:spLocks noGrp="1"/>
          </p:cNvSpPr>
          <p:nvPr>
            <p:ph type="title"/>
          </p:nvPr>
        </p:nvSpPr>
        <p:spPr/>
        <p:txBody>
          <a:bodyPr/>
          <a:lstStyle/>
          <a:p>
            <a:pPr eaLnBrk="1" hangingPunct="1"/>
            <a:r>
              <a:rPr lang="ru-RU" smtClean="0">
                <a:solidFill>
                  <a:schemeClr val="tx1"/>
                </a:solidFill>
              </a:rPr>
              <a:t>Задачи урока:</a:t>
            </a:r>
            <a:endParaRPr lang="ru-RU" smtClean="0"/>
          </a:p>
        </p:txBody>
      </p:sp>
      <p:sp>
        <p:nvSpPr>
          <p:cNvPr id="6" name="Содержимое 5"/>
          <p:cNvSpPr>
            <a:spLocks noGrp="1"/>
          </p:cNvSpPr>
          <p:nvPr>
            <p:ph idx="1"/>
          </p:nvPr>
        </p:nvSpPr>
        <p:spPr>
          <a:xfrm>
            <a:off x="609600" y="1930400"/>
            <a:ext cx="7491413" cy="4111625"/>
          </a:xfrm>
        </p:spPr>
        <p:txBody>
          <a:bodyPr/>
          <a:lstStyle/>
          <a:p>
            <a:pPr eaLnBrk="1" hangingPunct="1"/>
            <a:r>
              <a:rPr lang="ru-RU" sz="2800" b="1" smtClean="0"/>
              <a:t>выяснить </a:t>
            </a:r>
            <a:r>
              <a:rPr lang="ru-RU" sz="2800" b="1" smtClean="0">
                <a:solidFill>
                  <a:srgbClr val="0070C0"/>
                </a:solidFill>
              </a:rPr>
              <a:t>способы и значение </a:t>
            </a:r>
            <a:r>
              <a:rPr lang="ru-RU" sz="2800" b="1" smtClean="0"/>
              <a:t>опыления в жизни растений;</a:t>
            </a:r>
          </a:p>
          <a:p>
            <a:pPr eaLnBrk="1" hangingPunct="1"/>
            <a:r>
              <a:rPr lang="ru-RU" sz="2800" b="1" smtClean="0"/>
              <a:t>изучить </a:t>
            </a:r>
            <a:r>
              <a:rPr lang="ru-RU" sz="2800" b="1" smtClean="0">
                <a:solidFill>
                  <a:srgbClr val="0070C0"/>
                </a:solidFill>
              </a:rPr>
              <a:t>особенности </a:t>
            </a:r>
            <a:r>
              <a:rPr lang="ru-RU" sz="2800" b="1" smtClean="0"/>
              <a:t>полового размножения у цветковых растений;</a:t>
            </a:r>
          </a:p>
          <a:p>
            <a:pPr eaLnBrk="1" hangingPunct="1">
              <a:buFont typeface="Wingdings 3" pitchFamily="18" charset="2"/>
              <a:buNone/>
            </a:pPr>
            <a:endParaRPr lang="ru-RU" sz="2800" b="1" smtClean="0"/>
          </a:p>
          <a:p>
            <a:pPr eaLnBrk="1" hangingPunct="1">
              <a:buFont typeface="Wingdings 3" pitchFamily="18" charset="2"/>
              <a:buNone/>
            </a:pPr>
            <a:r>
              <a:rPr lang="ru-RU" sz="2800" b="1" smtClean="0"/>
              <a:t>Д/з § 20.</a:t>
            </a:r>
          </a:p>
          <a:p>
            <a:pPr eaLnBrk="1" hangingPunct="1"/>
            <a:endParaRPr lang="ru-RU"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fade">
                                      <p:cBhvr>
                                        <p:cTn id="7" dur="20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609600"/>
            <a:ext cx="6348413" cy="371475"/>
          </a:xfrm>
        </p:spPr>
        <p:txBody>
          <a:bodyPr rtlCol="0">
            <a:normAutofit fontScale="90000"/>
          </a:bodyPr>
          <a:lstStyle/>
          <a:p>
            <a:pPr eaLnBrk="1" fontAlgn="auto" hangingPunct="1">
              <a:spcAft>
                <a:spcPts val="0"/>
              </a:spcAft>
              <a:defRPr/>
            </a:pPr>
            <a:endParaRPr lang="ru-RU" dirty="0">
              <a:solidFill>
                <a:schemeClr val="tx1"/>
              </a:solidFill>
            </a:endParaRPr>
          </a:p>
        </p:txBody>
      </p:sp>
      <p:graphicFrame>
        <p:nvGraphicFramePr>
          <p:cNvPr id="4" name="Объект 3"/>
          <p:cNvGraphicFramePr>
            <a:graphicFrameLocks noGrp="1"/>
          </p:cNvGraphicFramePr>
          <p:nvPr>
            <p:ph idx="1"/>
          </p:nvPr>
        </p:nvGraphicFramePr>
        <p:xfrm>
          <a:off x="395288" y="1304925"/>
          <a:ext cx="7561262" cy="4732338"/>
        </p:xfrm>
        <a:graphic>
          <a:graphicData uri="http://schemas.openxmlformats.org/drawingml/2006/table">
            <a:tbl>
              <a:tblPr firstRow="1" firstCol="1" bandRow="1"/>
              <a:tblGrid>
                <a:gridCol w="3274412">
                  <a:extLst>
                    <a:ext uri="{9D8B030D-6E8A-4147-A177-3AD203B41FA5}"/>
                  </a:extLst>
                </a:gridCol>
                <a:gridCol w="953929">
                  <a:extLst>
                    <a:ext uri="{9D8B030D-6E8A-4147-A177-3AD203B41FA5}"/>
                  </a:extLst>
                </a:gridCol>
                <a:gridCol w="1528997">
                  <a:extLst>
                    <a:ext uri="{9D8B030D-6E8A-4147-A177-3AD203B41FA5}"/>
                  </a:extLst>
                </a:gridCol>
                <a:gridCol w="1803503">
                  <a:extLst>
                    <a:ext uri="{9D8B030D-6E8A-4147-A177-3AD203B41FA5}"/>
                  </a:extLst>
                </a:gridCol>
              </a:tblGrid>
              <a:tr h="782347">
                <a:tc gridSpan="4">
                  <a:txBody>
                    <a:bodyPr/>
                    <a:lstStyle/>
                    <a:p>
                      <a:pPr algn="ctr">
                        <a:spcAft>
                          <a:spcPts val="0"/>
                        </a:spcAft>
                      </a:pPr>
                      <a:r>
                        <a:rPr lang="ru-RU" sz="2800" b="1" dirty="0">
                          <a:effectLst/>
                          <a:latin typeface="Times New Roman" panose="02020603050405020304" pitchFamily="18" charset="0"/>
                          <a:ea typeface="Calibri" panose="020F0502020204030204" pitchFamily="34" charset="0"/>
                          <a:cs typeface="Times New Roman" panose="02020603050405020304" pitchFamily="18" charset="0"/>
                        </a:rPr>
                        <a:t>Итоги урока</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extLst>
              </a:tr>
              <a:tr h="987446">
                <a:tc>
                  <a:txBody>
                    <a:bodyPr/>
                    <a:lstStyle/>
                    <a:p>
                      <a:pPr>
                        <a:spcAft>
                          <a:spcPts val="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dirty="0">
                          <a:effectLst/>
                          <a:latin typeface="Times New Roman" panose="02020603050405020304" pitchFamily="18" charset="0"/>
                          <a:ea typeface="Calibri" panose="020F0502020204030204" pitchFamily="34" charset="0"/>
                          <a:cs typeface="Times New Roman" panose="02020603050405020304" pitchFamily="18" charset="0"/>
                        </a:rPr>
                        <a:t>Знаю</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dirty="0">
                          <a:effectLst/>
                          <a:latin typeface="Times New Roman" panose="02020603050405020304" pitchFamily="18" charset="0"/>
                          <a:ea typeface="Calibri" panose="020F0502020204030204" pitchFamily="34" charset="0"/>
                          <a:cs typeface="Times New Roman" panose="02020603050405020304" pitchFamily="18" charset="0"/>
                        </a:rPr>
                        <a:t>Могу объяснить</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dirty="0">
                          <a:effectLst/>
                          <a:latin typeface="Times New Roman" panose="02020603050405020304" pitchFamily="18" charset="0"/>
                          <a:ea typeface="Calibri" panose="020F0502020204030204" pitchFamily="34" charset="0"/>
                          <a:cs typeface="Times New Roman" panose="02020603050405020304" pitchFamily="18" charset="0"/>
                        </a:rPr>
                        <a:t>Нужно повторить</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extLst>
              </a:tr>
              <a:tr h="653837">
                <a:tc>
                  <a:txBody>
                    <a:bodyPr/>
                    <a:lstStyle/>
                    <a:p>
                      <a:pPr>
                        <a:spcAft>
                          <a:spcPts val="0"/>
                        </a:spcAft>
                      </a:pPr>
                      <a:r>
                        <a:rPr lang="ru-RU" sz="2000" b="1" dirty="0">
                          <a:effectLst/>
                          <a:latin typeface="Times New Roman" panose="02020603050405020304" pitchFamily="18" charset="0"/>
                          <a:ea typeface="Calibri" panose="020F0502020204030204" pitchFamily="34" charset="0"/>
                          <a:cs typeface="Times New Roman" panose="02020603050405020304" pitchFamily="18" charset="0"/>
                        </a:rPr>
                        <a:t>Способы размножения</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extLst>
              </a:tr>
              <a:tr h="987446">
                <a:tc>
                  <a:txBody>
                    <a:bodyPr/>
                    <a:lstStyle/>
                    <a:p>
                      <a:pPr>
                        <a:spcAft>
                          <a:spcPts val="0"/>
                        </a:spcAft>
                      </a:pPr>
                      <a:r>
                        <a:rPr lang="ru-RU" sz="2000" b="1" dirty="0">
                          <a:effectLst/>
                          <a:latin typeface="Times New Roman" panose="02020603050405020304" pitchFamily="18" charset="0"/>
                          <a:ea typeface="Calibri" panose="020F0502020204030204" pitchFamily="34" charset="0"/>
                          <a:cs typeface="Times New Roman" panose="02020603050405020304" pitchFamily="18" charset="0"/>
                        </a:rPr>
                        <a:t>Признаки отличия полового размножения от бесполого</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extLst>
              </a:tr>
              <a:tr h="827892">
                <a:tc>
                  <a:txBody>
                    <a:bodyPr/>
                    <a:lstStyle/>
                    <a:p>
                      <a:pPr>
                        <a:spcAft>
                          <a:spcPts val="0"/>
                        </a:spcAft>
                      </a:pPr>
                      <a:r>
                        <a:rPr lang="ru-RU" sz="2000" b="1" dirty="0">
                          <a:effectLst/>
                          <a:latin typeface="Times New Roman" panose="02020603050405020304" pitchFamily="18" charset="0"/>
                          <a:ea typeface="Calibri" panose="020F0502020204030204" pitchFamily="34" charset="0"/>
                          <a:cs typeface="Times New Roman" panose="02020603050405020304" pitchFamily="18" charset="0"/>
                        </a:rPr>
                        <a:t>Что такое гамета и оплодотворение</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extLst>
              </a:tr>
              <a:tr h="493723">
                <a:tc>
                  <a:txBody>
                    <a:bodyPr/>
                    <a:lstStyle/>
                    <a:p>
                      <a:pPr>
                        <a:spcAft>
                          <a:spcPts val="0"/>
                        </a:spcAft>
                      </a:pPr>
                      <a:r>
                        <a:rPr lang="ru-RU" sz="2000" b="1" dirty="0">
                          <a:effectLst/>
                          <a:latin typeface="Times New Roman" panose="02020603050405020304" pitchFamily="18" charset="0"/>
                          <a:ea typeface="Calibri" panose="020F0502020204030204" pitchFamily="34" charset="0"/>
                          <a:cs typeface="Times New Roman" panose="02020603050405020304" pitchFamily="18" charset="0"/>
                        </a:rPr>
                        <a:t>Что такое спора </a:t>
                      </a:r>
                      <a:endParaRPr lang="ru-RU"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115" marR="62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extLst>
              </a:tr>
            </a:tbl>
          </a:graphicData>
        </a:graphic>
      </p:graphicFrame>
      <p:sp>
        <p:nvSpPr>
          <p:cNvPr id="5" name="Номер слайда 4"/>
          <p:cNvSpPr>
            <a:spLocks noGrp="1"/>
          </p:cNvSpPr>
          <p:nvPr>
            <p:ph type="sldNum" sz="quarter" idx="12"/>
          </p:nvPr>
        </p:nvSpPr>
        <p:spPr/>
        <p:txBody>
          <a:bodyPr/>
          <a:lstStyle/>
          <a:p>
            <a:pPr>
              <a:defRPr/>
            </a:pPr>
            <a:fld id="{7C7A3198-D12B-4263-9FBF-996AB7FAD5C3}" type="slidenum">
              <a:rPr lang="ru-RU"/>
              <a:pPr>
                <a:defRPr/>
              </a:pPr>
              <a:t>37</a:t>
            </a:fld>
            <a:endParaRPr lang="ru-R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609600"/>
            <a:ext cx="6348413" cy="1320800"/>
          </a:xfrm>
        </p:spPr>
        <p:txBody>
          <a:bodyPr rtlCol="0">
            <a:normAutofit/>
          </a:bodyPr>
          <a:lstStyle/>
          <a:p>
            <a:pPr eaLnBrk="1" fontAlgn="auto" hangingPunct="1">
              <a:spcAft>
                <a:spcPts val="0"/>
              </a:spcAft>
              <a:defRPr/>
            </a:pPr>
            <a:r>
              <a:rPr lang="ru-RU" dirty="0" smtClean="0">
                <a:solidFill>
                  <a:schemeClr val="accent5">
                    <a:lumMod val="75000"/>
                  </a:schemeClr>
                </a:solidFill>
              </a:rPr>
              <a:t>Установите соответствие:</a:t>
            </a:r>
            <a:endParaRPr lang="ru-RU" dirty="0">
              <a:solidFill>
                <a:schemeClr val="accent5">
                  <a:lumMod val="75000"/>
                </a:schemeClr>
              </a:solidFill>
            </a:endParaRPr>
          </a:p>
        </p:txBody>
      </p:sp>
      <p:sp>
        <p:nvSpPr>
          <p:cNvPr id="55298" name="Содержимое 3"/>
          <p:cNvSpPr>
            <a:spLocks noGrp="1"/>
          </p:cNvSpPr>
          <p:nvPr>
            <p:ph sz="half" idx="1"/>
          </p:nvPr>
        </p:nvSpPr>
        <p:spPr>
          <a:xfrm>
            <a:off x="642938" y="1600200"/>
            <a:ext cx="2786062" cy="4525963"/>
          </a:xfrm>
        </p:spPr>
        <p:txBody>
          <a:bodyPr/>
          <a:lstStyle/>
          <a:p>
            <a:pPr eaLnBrk="1" hangingPunct="1">
              <a:buFont typeface="Wingdings 3" pitchFamily="18" charset="2"/>
              <a:buNone/>
            </a:pPr>
            <a:r>
              <a:rPr lang="ru-RU" sz="2400" b="1" smtClean="0">
                <a:latin typeface="Times New Roman" pitchFamily="18" charset="0"/>
                <a:cs typeface="Times New Roman" pitchFamily="18" charset="0"/>
              </a:rPr>
              <a:t>Яйцеклетка</a:t>
            </a:r>
          </a:p>
          <a:p>
            <a:pPr eaLnBrk="1" hangingPunct="1">
              <a:buFont typeface="Wingdings 3" pitchFamily="18" charset="2"/>
              <a:buNone/>
            </a:pPr>
            <a:endParaRPr lang="ru-RU" sz="2400" b="1" smtClean="0">
              <a:latin typeface="Times New Roman" pitchFamily="18" charset="0"/>
              <a:cs typeface="Times New Roman" pitchFamily="18" charset="0"/>
            </a:endParaRPr>
          </a:p>
          <a:p>
            <a:pPr eaLnBrk="1" hangingPunct="1">
              <a:buFont typeface="Wingdings 3" pitchFamily="18" charset="2"/>
              <a:buNone/>
            </a:pPr>
            <a:r>
              <a:rPr lang="ru-RU" sz="2400" b="1" smtClean="0">
                <a:latin typeface="Times New Roman" pitchFamily="18" charset="0"/>
                <a:cs typeface="Times New Roman" pitchFamily="18" charset="0"/>
              </a:rPr>
              <a:t>Спермий</a:t>
            </a:r>
          </a:p>
          <a:p>
            <a:pPr eaLnBrk="1" hangingPunct="1">
              <a:buFont typeface="Wingdings 3" pitchFamily="18" charset="2"/>
              <a:buNone/>
            </a:pPr>
            <a:endParaRPr lang="ru-RU" sz="2400" b="1" smtClean="0">
              <a:latin typeface="Times New Roman" pitchFamily="18" charset="0"/>
              <a:cs typeface="Times New Roman" pitchFamily="18" charset="0"/>
            </a:endParaRPr>
          </a:p>
          <a:p>
            <a:pPr eaLnBrk="1" hangingPunct="1">
              <a:buFont typeface="Wingdings 3" pitchFamily="18" charset="2"/>
              <a:buNone/>
            </a:pPr>
            <a:r>
              <a:rPr lang="ru-RU" sz="2400" b="1" smtClean="0">
                <a:latin typeface="Times New Roman" pitchFamily="18" charset="0"/>
                <a:cs typeface="Times New Roman" pitchFamily="18" charset="0"/>
              </a:rPr>
              <a:t>Зигота</a:t>
            </a:r>
          </a:p>
          <a:p>
            <a:pPr eaLnBrk="1" hangingPunct="1">
              <a:buFont typeface="Wingdings 3" pitchFamily="18" charset="2"/>
              <a:buNone/>
            </a:pPr>
            <a:endParaRPr lang="ru-RU" sz="2400" b="1" smtClean="0">
              <a:latin typeface="Times New Roman" pitchFamily="18" charset="0"/>
              <a:cs typeface="Times New Roman" pitchFamily="18" charset="0"/>
            </a:endParaRPr>
          </a:p>
          <a:p>
            <a:pPr eaLnBrk="1" hangingPunct="1">
              <a:buFont typeface="Wingdings 3" pitchFamily="18" charset="2"/>
              <a:buNone/>
            </a:pPr>
            <a:r>
              <a:rPr lang="ru-RU" sz="2400" b="1" smtClean="0">
                <a:latin typeface="Times New Roman" pitchFamily="18" charset="0"/>
                <a:cs typeface="Times New Roman" pitchFamily="18" charset="0"/>
              </a:rPr>
              <a:t>Сперматозоид</a:t>
            </a:r>
          </a:p>
          <a:p>
            <a:pPr eaLnBrk="1" hangingPunct="1">
              <a:buFont typeface="Wingdings 3" pitchFamily="18" charset="2"/>
              <a:buNone/>
            </a:pPr>
            <a:endParaRPr lang="ru-RU" smtClean="0"/>
          </a:p>
          <a:p>
            <a:pPr eaLnBrk="1" hangingPunct="1">
              <a:buFont typeface="Wingdings 3" pitchFamily="18" charset="2"/>
              <a:buNone/>
            </a:pPr>
            <a:endParaRPr lang="ru-RU" smtClean="0"/>
          </a:p>
        </p:txBody>
      </p:sp>
      <p:sp>
        <p:nvSpPr>
          <p:cNvPr id="55299" name="Содержимое 4"/>
          <p:cNvSpPr>
            <a:spLocks noGrp="1"/>
          </p:cNvSpPr>
          <p:nvPr>
            <p:ph sz="half" idx="2"/>
          </p:nvPr>
        </p:nvSpPr>
        <p:spPr>
          <a:xfrm>
            <a:off x="4572000" y="1600200"/>
            <a:ext cx="4000500" cy="4525963"/>
          </a:xfrm>
        </p:spPr>
        <p:txBody>
          <a:bodyPr/>
          <a:lstStyle/>
          <a:p>
            <a:pPr eaLnBrk="1" hangingPunct="1">
              <a:buFont typeface="Wingdings 3" pitchFamily="18" charset="2"/>
              <a:buNone/>
            </a:pPr>
            <a:r>
              <a:rPr lang="ru-RU" sz="2400" b="1" smtClean="0">
                <a:latin typeface="Times New Roman" pitchFamily="18" charset="0"/>
                <a:cs typeface="Times New Roman" pitchFamily="18" charset="0"/>
              </a:rPr>
              <a:t>Мужская неподвижная гамета</a:t>
            </a:r>
          </a:p>
          <a:p>
            <a:pPr eaLnBrk="1" hangingPunct="1">
              <a:buFont typeface="Wingdings 3" pitchFamily="18" charset="2"/>
              <a:buNone/>
            </a:pPr>
            <a:endParaRPr lang="ru-RU" sz="2400" b="1" smtClean="0">
              <a:latin typeface="Times New Roman" pitchFamily="18" charset="0"/>
              <a:cs typeface="Times New Roman" pitchFamily="18" charset="0"/>
            </a:endParaRPr>
          </a:p>
          <a:p>
            <a:pPr eaLnBrk="1" hangingPunct="1">
              <a:buFont typeface="Wingdings 3" pitchFamily="18" charset="2"/>
              <a:buNone/>
            </a:pPr>
            <a:r>
              <a:rPr lang="ru-RU" sz="2400" b="1" smtClean="0">
                <a:latin typeface="Times New Roman" pitchFamily="18" charset="0"/>
                <a:cs typeface="Times New Roman" pitchFamily="18" charset="0"/>
              </a:rPr>
              <a:t>Мужская подвижная гамета</a:t>
            </a:r>
          </a:p>
          <a:p>
            <a:pPr eaLnBrk="1" hangingPunct="1">
              <a:buFont typeface="Wingdings 3" pitchFamily="18" charset="2"/>
              <a:buNone/>
            </a:pPr>
            <a:endParaRPr lang="ru-RU" sz="2400" b="1" smtClean="0">
              <a:latin typeface="Times New Roman" pitchFamily="18" charset="0"/>
              <a:cs typeface="Times New Roman" pitchFamily="18" charset="0"/>
            </a:endParaRPr>
          </a:p>
          <a:p>
            <a:pPr eaLnBrk="1" hangingPunct="1">
              <a:buFont typeface="Wingdings 3" pitchFamily="18" charset="2"/>
              <a:buNone/>
            </a:pPr>
            <a:r>
              <a:rPr lang="ru-RU" sz="2400" b="1" smtClean="0">
                <a:latin typeface="Times New Roman" pitchFamily="18" charset="0"/>
                <a:cs typeface="Times New Roman" pitchFamily="18" charset="0"/>
              </a:rPr>
              <a:t>Оплодотворенная яйцеклетка</a:t>
            </a:r>
          </a:p>
          <a:p>
            <a:pPr eaLnBrk="1" hangingPunct="1">
              <a:buFont typeface="Wingdings 3" pitchFamily="18" charset="2"/>
              <a:buNone/>
            </a:pPr>
            <a:endParaRPr lang="ru-RU" sz="2400" b="1" smtClean="0">
              <a:latin typeface="Times New Roman" pitchFamily="18" charset="0"/>
              <a:cs typeface="Times New Roman" pitchFamily="18" charset="0"/>
            </a:endParaRPr>
          </a:p>
          <a:p>
            <a:pPr eaLnBrk="1" hangingPunct="1">
              <a:buFont typeface="Wingdings 3" pitchFamily="18" charset="2"/>
              <a:buNone/>
            </a:pPr>
            <a:r>
              <a:rPr lang="ru-RU" sz="2400" b="1" smtClean="0">
                <a:latin typeface="Times New Roman" pitchFamily="18" charset="0"/>
                <a:cs typeface="Times New Roman" pitchFamily="18" charset="0"/>
              </a:rPr>
              <a:t>Женская гамета</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Заголовок 1"/>
          <p:cNvSpPr>
            <a:spLocks noGrp="1"/>
          </p:cNvSpPr>
          <p:nvPr>
            <p:ph type="title"/>
          </p:nvPr>
        </p:nvSpPr>
        <p:spPr>
          <a:xfrm>
            <a:off x="609600" y="609600"/>
            <a:ext cx="6348413" cy="1320800"/>
          </a:xfrm>
        </p:spPr>
        <p:txBody>
          <a:bodyPr/>
          <a:lstStyle/>
          <a:p>
            <a:pPr eaLnBrk="1" hangingPunct="1"/>
            <a:r>
              <a:rPr lang="ru-RU" smtClean="0">
                <a:solidFill>
                  <a:schemeClr val="tx1"/>
                </a:solidFill>
                <a:latin typeface="Times New Roman" pitchFamily="18" charset="0"/>
                <a:cs typeface="Times New Roman" pitchFamily="18" charset="0"/>
              </a:rPr>
              <a:t>Установите соответствие:</a:t>
            </a:r>
          </a:p>
        </p:txBody>
      </p:sp>
      <p:sp>
        <p:nvSpPr>
          <p:cNvPr id="56322" name="Содержимое 3"/>
          <p:cNvSpPr>
            <a:spLocks noGrp="1"/>
          </p:cNvSpPr>
          <p:nvPr>
            <p:ph sz="half" idx="1"/>
          </p:nvPr>
        </p:nvSpPr>
        <p:spPr>
          <a:xfrm>
            <a:off x="642938" y="1600200"/>
            <a:ext cx="2786062" cy="4525963"/>
          </a:xfrm>
        </p:spPr>
        <p:txBody>
          <a:bodyPr/>
          <a:lstStyle/>
          <a:p>
            <a:pPr eaLnBrk="1" hangingPunct="1">
              <a:buFont typeface="Wingdings 3" pitchFamily="18" charset="2"/>
              <a:buNone/>
            </a:pPr>
            <a:r>
              <a:rPr lang="ru-RU" sz="2400" b="1" smtClean="0">
                <a:latin typeface="Times New Roman" pitchFamily="18" charset="0"/>
                <a:cs typeface="Times New Roman" pitchFamily="18" charset="0"/>
              </a:rPr>
              <a:t>Яйцеклетка</a:t>
            </a:r>
          </a:p>
          <a:p>
            <a:pPr eaLnBrk="1" hangingPunct="1">
              <a:buFont typeface="Wingdings 3" pitchFamily="18" charset="2"/>
              <a:buNone/>
            </a:pPr>
            <a:endParaRPr lang="ru-RU" sz="2400" b="1" smtClean="0">
              <a:latin typeface="Times New Roman" pitchFamily="18" charset="0"/>
              <a:cs typeface="Times New Roman" pitchFamily="18" charset="0"/>
            </a:endParaRPr>
          </a:p>
          <a:p>
            <a:pPr eaLnBrk="1" hangingPunct="1">
              <a:buFont typeface="Wingdings 3" pitchFamily="18" charset="2"/>
              <a:buNone/>
            </a:pPr>
            <a:r>
              <a:rPr lang="ru-RU" sz="2400" b="1" smtClean="0">
                <a:latin typeface="Times New Roman" pitchFamily="18" charset="0"/>
                <a:cs typeface="Times New Roman" pitchFamily="18" charset="0"/>
              </a:rPr>
              <a:t>Спермий</a:t>
            </a:r>
          </a:p>
          <a:p>
            <a:pPr eaLnBrk="1" hangingPunct="1">
              <a:buFont typeface="Wingdings 3" pitchFamily="18" charset="2"/>
              <a:buNone/>
            </a:pPr>
            <a:endParaRPr lang="ru-RU" sz="2400" b="1" smtClean="0">
              <a:latin typeface="Times New Roman" pitchFamily="18" charset="0"/>
              <a:cs typeface="Times New Roman" pitchFamily="18" charset="0"/>
            </a:endParaRPr>
          </a:p>
          <a:p>
            <a:pPr eaLnBrk="1" hangingPunct="1">
              <a:buFont typeface="Wingdings 3" pitchFamily="18" charset="2"/>
              <a:buNone/>
            </a:pPr>
            <a:r>
              <a:rPr lang="ru-RU" sz="2400" b="1" smtClean="0">
                <a:latin typeface="Times New Roman" pitchFamily="18" charset="0"/>
                <a:cs typeface="Times New Roman" pitchFamily="18" charset="0"/>
              </a:rPr>
              <a:t>Зигота</a:t>
            </a:r>
          </a:p>
          <a:p>
            <a:pPr eaLnBrk="1" hangingPunct="1">
              <a:buFont typeface="Wingdings 3" pitchFamily="18" charset="2"/>
              <a:buNone/>
            </a:pPr>
            <a:endParaRPr lang="ru-RU" sz="2400" b="1" smtClean="0">
              <a:latin typeface="Times New Roman" pitchFamily="18" charset="0"/>
              <a:cs typeface="Times New Roman" pitchFamily="18" charset="0"/>
            </a:endParaRPr>
          </a:p>
          <a:p>
            <a:pPr eaLnBrk="1" hangingPunct="1">
              <a:buFont typeface="Wingdings 3" pitchFamily="18" charset="2"/>
              <a:buNone/>
            </a:pPr>
            <a:r>
              <a:rPr lang="ru-RU" sz="2400" b="1" smtClean="0">
                <a:latin typeface="Times New Roman" pitchFamily="18" charset="0"/>
                <a:cs typeface="Times New Roman" pitchFamily="18" charset="0"/>
              </a:rPr>
              <a:t>Сперматозоид</a:t>
            </a:r>
          </a:p>
          <a:p>
            <a:pPr eaLnBrk="1" hangingPunct="1">
              <a:buFont typeface="Wingdings 3" pitchFamily="18" charset="2"/>
              <a:buNone/>
            </a:pPr>
            <a:endParaRPr lang="ru-RU" sz="2400" b="1" smtClean="0">
              <a:latin typeface="Times New Roman" pitchFamily="18" charset="0"/>
              <a:cs typeface="Times New Roman" pitchFamily="18" charset="0"/>
            </a:endParaRPr>
          </a:p>
          <a:p>
            <a:pPr eaLnBrk="1" hangingPunct="1">
              <a:buFont typeface="Wingdings 3" pitchFamily="18" charset="2"/>
              <a:buNone/>
            </a:pPr>
            <a:endParaRPr lang="ru-RU" sz="2400" b="1" smtClean="0">
              <a:latin typeface="Times New Roman" pitchFamily="18" charset="0"/>
              <a:cs typeface="Times New Roman" pitchFamily="18" charset="0"/>
            </a:endParaRPr>
          </a:p>
        </p:txBody>
      </p:sp>
      <p:sp>
        <p:nvSpPr>
          <p:cNvPr id="56323" name="Содержимое 4"/>
          <p:cNvSpPr>
            <a:spLocks noGrp="1"/>
          </p:cNvSpPr>
          <p:nvPr>
            <p:ph sz="half" idx="2"/>
          </p:nvPr>
        </p:nvSpPr>
        <p:spPr>
          <a:xfrm>
            <a:off x="4572000" y="1268413"/>
            <a:ext cx="4000500" cy="4857750"/>
          </a:xfrm>
        </p:spPr>
        <p:txBody>
          <a:bodyPr/>
          <a:lstStyle/>
          <a:p>
            <a:pPr eaLnBrk="1" hangingPunct="1">
              <a:buFont typeface="Wingdings 3" pitchFamily="18" charset="2"/>
              <a:buNone/>
            </a:pPr>
            <a:r>
              <a:rPr lang="ru-RU" sz="2400" b="1" smtClean="0">
                <a:latin typeface="Times New Roman" pitchFamily="18" charset="0"/>
                <a:cs typeface="Times New Roman" pitchFamily="18" charset="0"/>
              </a:rPr>
              <a:t>Мужская неподвижная гамета</a:t>
            </a:r>
          </a:p>
          <a:p>
            <a:pPr eaLnBrk="1" hangingPunct="1">
              <a:buFont typeface="Wingdings 3" pitchFamily="18" charset="2"/>
              <a:buNone/>
            </a:pPr>
            <a:endParaRPr lang="ru-RU" sz="2400" b="1" smtClean="0">
              <a:latin typeface="Times New Roman" pitchFamily="18" charset="0"/>
              <a:cs typeface="Times New Roman" pitchFamily="18" charset="0"/>
            </a:endParaRPr>
          </a:p>
          <a:p>
            <a:pPr eaLnBrk="1" hangingPunct="1">
              <a:buFont typeface="Wingdings 3" pitchFamily="18" charset="2"/>
              <a:buNone/>
            </a:pPr>
            <a:r>
              <a:rPr lang="ru-RU" sz="2400" b="1" smtClean="0">
                <a:latin typeface="Times New Roman" pitchFamily="18" charset="0"/>
                <a:cs typeface="Times New Roman" pitchFamily="18" charset="0"/>
              </a:rPr>
              <a:t>Мужская подвижная гамета</a:t>
            </a:r>
          </a:p>
          <a:p>
            <a:pPr eaLnBrk="1" hangingPunct="1">
              <a:buFont typeface="Wingdings 3" pitchFamily="18" charset="2"/>
              <a:buNone/>
            </a:pPr>
            <a:endParaRPr lang="ru-RU" sz="2400" b="1" smtClean="0">
              <a:latin typeface="Times New Roman" pitchFamily="18" charset="0"/>
              <a:cs typeface="Times New Roman" pitchFamily="18" charset="0"/>
            </a:endParaRPr>
          </a:p>
          <a:p>
            <a:pPr eaLnBrk="1" hangingPunct="1">
              <a:buFont typeface="Wingdings 3" pitchFamily="18" charset="2"/>
              <a:buNone/>
            </a:pPr>
            <a:r>
              <a:rPr lang="ru-RU" sz="2400" b="1" smtClean="0">
                <a:latin typeface="Times New Roman" pitchFamily="18" charset="0"/>
                <a:cs typeface="Times New Roman" pitchFamily="18" charset="0"/>
              </a:rPr>
              <a:t>Оплодотворенная яйцеклетка</a:t>
            </a:r>
          </a:p>
          <a:p>
            <a:pPr eaLnBrk="1" hangingPunct="1">
              <a:buFont typeface="Wingdings 3" pitchFamily="18" charset="2"/>
              <a:buNone/>
            </a:pPr>
            <a:endParaRPr lang="ru-RU" sz="2400" b="1" smtClean="0">
              <a:latin typeface="Times New Roman" pitchFamily="18" charset="0"/>
              <a:cs typeface="Times New Roman" pitchFamily="18" charset="0"/>
            </a:endParaRPr>
          </a:p>
          <a:p>
            <a:pPr eaLnBrk="1" hangingPunct="1">
              <a:buFont typeface="Wingdings 3" pitchFamily="18" charset="2"/>
              <a:buNone/>
            </a:pPr>
            <a:r>
              <a:rPr lang="ru-RU" sz="2400" b="1" smtClean="0">
                <a:latin typeface="Times New Roman" pitchFamily="18" charset="0"/>
                <a:cs typeface="Times New Roman" pitchFamily="18" charset="0"/>
              </a:rPr>
              <a:t>Женская гамета</a:t>
            </a:r>
          </a:p>
        </p:txBody>
      </p:sp>
      <p:sp>
        <p:nvSpPr>
          <p:cNvPr id="6" name="Стрелка вниз 5"/>
          <p:cNvSpPr/>
          <p:nvPr/>
        </p:nvSpPr>
        <p:spPr>
          <a:xfrm rot="19875876">
            <a:off x="3595688" y="1614488"/>
            <a:ext cx="263525" cy="381952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7" name="Стрелка вниз 6"/>
          <p:cNvSpPr/>
          <p:nvPr/>
        </p:nvSpPr>
        <p:spPr>
          <a:xfrm rot="14865701">
            <a:off x="3349626" y="1203325"/>
            <a:ext cx="260350" cy="2244725"/>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8" name="Стрелка вниз 7"/>
          <p:cNvSpPr/>
          <p:nvPr/>
        </p:nvSpPr>
        <p:spPr>
          <a:xfrm rot="16613530">
            <a:off x="3113088" y="2640013"/>
            <a:ext cx="282575" cy="2924175"/>
          </a:xfrm>
          <a:prstGeom prst="down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9" name="Стрелка вниз 8"/>
          <p:cNvSpPr/>
          <p:nvPr/>
        </p:nvSpPr>
        <p:spPr>
          <a:xfrm rot="13278981">
            <a:off x="3679825" y="2754313"/>
            <a:ext cx="271463" cy="2479675"/>
          </a:xfrm>
          <a:prstGeom prst="downArrow">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Заголовок 1"/>
          <p:cNvSpPr>
            <a:spLocks noGrp="1"/>
          </p:cNvSpPr>
          <p:nvPr>
            <p:ph type="ctrTitle"/>
          </p:nvPr>
        </p:nvSpPr>
        <p:spPr>
          <a:xfrm>
            <a:off x="685800" y="785813"/>
            <a:ext cx="7772400" cy="3506787"/>
          </a:xfrm>
        </p:spPr>
        <p:txBody>
          <a:bodyPr/>
          <a:lstStyle/>
          <a:p>
            <a:pPr algn="l" eaLnBrk="1" hangingPunct="1"/>
            <a:r>
              <a:rPr lang="ru-RU" sz="6600" b="1" smtClean="0">
                <a:solidFill>
                  <a:srgbClr val="00B050"/>
                </a:solidFill>
                <a:latin typeface="Times New Roman" pitchFamily="18" charset="0"/>
                <a:cs typeface="Times New Roman" pitchFamily="18" charset="0"/>
              </a:rPr>
              <a:t>«Половое размножение покрытосеменных растений</a:t>
            </a:r>
            <a:r>
              <a:rPr lang="ru-RU" sz="6600" b="1" smtClean="0">
                <a:solidFill>
                  <a:srgbClr val="00B050"/>
                </a:solidFill>
              </a:rPr>
              <a:t>»</a:t>
            </a:r>
          </a:p>
        </p:txBody>
      </p:sp>
      <p:sp>
        <p:nvSpPr>
          <p:cNvPr id="3" name="Подзаголовок 2"/>
          <p:cNvSpPr>
            <a:spLocks noGrp="1"/>
          </p:cNvSpPr>
          <p:nvPr>
            <p:ph type="subTitle" idx="1"/>
          </p:nvPr>
        </p:nvSpPr>
        <p:spPr>
          <a:xfrm>
            <a:off x="711200" y="4724400"/>
            <a:ext cx="4057650" cy="720725"/>
          </a:xfrm>
        </p:spPr>
        <p:txBody>
          <a:bodyPr rtlCol="0">
            <a:normAutofit/>
          </a:bodyPr>
          <a:lstStyle/>
          <a:p>
            <a:pPr eaLnBrk="1" fontAlgn="auto" hangingPunct="1">
              <a:spcAft>
                <a:spcPts val="0"/>
              </a:spcAft>
              <a:buClr>
                <a:schemeClr val="accent1">
                  <a:lumMod val="75000"/>
                </a:schemeClr>
              </a:buClr>
              <a:buFont typeface="Wingdings 3" charset="2"/>
              <a:buNone/>
              <a:defRPr/>
            </a:pP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Заголовок 1"/>
          <p:cNvSpPr>
            <a:spLocks noGrp="1"/>
          </p:cNvSpPr>
          <p:nvPr>
            <p:ph type="title"/>
          </p:nvPr>
        </p:nvSpPr>
        <p:spPr>
          <a:xfrm>
            <a:off x="457200" y="274638"/>
            <a:ext cx="8229600" cy="2368550"/>
          </a:xfrm>
        </p:spPr>
        <p:txBody>
          <a:bodyPr>
            <a:normAutofit fontScale="90000"/>
          </a:bodyPr>
          <a:lstStyle/>
          <a:p>
            <a:pPr eaLnBrk="1" hangingPunct="1"/>
            <a:r>
              <a:rPr lang="ru-RU" sz="4800" smtClean="0">
                <a:solidFill>
                  <a:schemeClr val="tx1"/>
                </a:solidFill>
                <a:latin typeface="Times New Roman" pitchFamily="18" charset="0"/>
                <a:cs typeface="Times New Roman" pitchFamily="18" charset="0"/>
              </a:rPr>
              <a:t>Тема: </a:t>
            </a:r>
            <a:r>
              <a:rPr lang="ru-RU" sz="4800" smtClean="0">
                <a:solidFill>
                  <a:srgbClr val="FF0000"/>
                </a:solidFill>
                <a:latin typeface="Times New Roman" pitchFamily="18" charset="0"/>
                <a:cs typeface="Times New Roman" pitchFamily="18" charset="0"/>
              </a:rPr>
              <a:t>«Половое размножение покрытосеменных растений» </a:t>
            </a:r>
            <a:br>
              <a:rPr lang="ru-RU" sz="4800" smtClean="0">
                <a:solidFill>
                  <a:srgbClr val="FF0000"/>
                </a:solidFill>
                <a:latin typeface="Times New Roman" pitchFamily="18" charset="0"/>
                <a:cs typeface="Times New Roman" pitchFamily="18" charset="0"/>
              </a:rPr>
            </a:br>
            <a:r>
              <a:rPr lang="ru-RU" sz="4800" smtClean="0">
                <a:solidFill>
                  <a:srgbClr val="FF0000"/>
                </a:solidFill>
                <a:latin typeface="Times New Roman" pitchFamily="18" charset="0"/>
                <a:cs typeface="Times New Roman" pitchFamily="18" charset="0"/>
              </a:rPr>
              <a:t/>
            </a:r>
            <a:br>
              <a:rPr lang="ru-RU" sz="4800" smtClean="0">
                <a:solidFill>
                  <a:srgbClr val="FF0000"/>
                </a:solidFill>
                <a:latin typeface="Times New Roman" pitchFamily="18" charset="0"/>
                <a:cs typeface="Times New Roman" pitchFamily="18" charset="0"/>
              </a:rPr>
            </a:br>
            <a:r>
              <a:rPr lang="ru-RU" sz="4800" smtClean="0">
                <a:solidFill>
                  <a:schemeClr val="tx1"/>
                </a:solidFill>
                <a:latin typeface="Times New Roman" pitchFamily="18" charset="0"/>
                <a:cs typeface="Times New Roman" pitchFamily="18" charset="0"/>
              </a:rPr>
              <a:t>Задачи урока:</a:t>
            </a:r>
          </a:p>
        </p:txBody>
      </p:sp>
      <p:sp>
        <p:nvSpPr>
          <p:cNvPr id="3" name="Содержимое 2"/>
          <p:cNvSpPr>
            <a:spLocks noGrp="1"/>
          </p:cNvSpPr>
          <p:nvPr>
            <p:ph idx="1"/>
          </p:nvPr>
        </p:nvSpPr>
        <p:spPr>
          <a:xfrm>
            <a:off x="457200" y="3644900"/>
            <a:ext cx="8229600" cy="1998663"/>
          </a:xfrm>
        </p:spPr>
        <p:txBody>
          <a:bodyPr rtlCol="0">
            <a:normAutofit fontScale="92500" lnSpcReduction="20000"/>
          </a:bodyPr>
          <a:lstStyle/>
          <a:p>
            <a:pPr eaLnBrk="1" fontAlgn="auto" hangingPunct="1">
              <a:spcAft>
                <a:spcPts val="0"/>
              </a:spcAft>
              <a:buClr>
                <a:schemeClr val="accent1">
                  <a:lumMod val="75000"/>
                </a:schemeClr>
              </a:buClr>
              <a:buFont typeface="Wingdings 3" charset="2"/>
              <a:buChar char=""/>
              <a:defRPr/>
            </a:pPr>
            <a:r>
              <a:rPr lang="ru-RU" sz="3600" dirty="0" smtClean="0">
                <a:solidFill>
                  <a:schemeClr val="tx1">
                    <a:lumMod val="75000"/>
                    <a:lumOff val="25000"/>
                  </a:schemeClr>
                </a:solidFill>
                <a:latin typeface="Times New Roman" panose="02020603050405020304" pitchFamily="18" charset="0"/>
                <a:cs typeface="Times New Roman" panose="02020603050405020304" pitchFamily="18" charset="0"/>
              </a:rPr>
              <a:t>выяснить способы и значение опыления в жизни растений;</a:t>
            </a:r>
          </a:p>
          <a:p>
            <a:pPr eaLnBrk="1" fontAlgn="auto" hangingPunct="1">
              <a:spcAft>
                <a:spcPts val="0"/>
              </a:spcAft>
              <a:buClr>
                <a:schemeClr val="accent1">
                  <a:lumMod val="75000"/>
                </a:schemeClr>
              </a:buClr>
              <a:buFont typeface="Wingdings 3" charset="2"/>
              <a:buChar char=""/>
              <a:defRPr/>
            </a:pPr>
            <a:r>
              <a:rPr lang="ru-RU" sz="3600" dirty="0" smtClean="0">
                <a:solidFill>
                  <a:schemeClr val="tx1">
                    <a:lumMod val="75000"/>
                    <a:lumOff val="25000"/>
                  </a:schemeClr>
                </a:solidFill>
                <a:latin typeface="Times New Roman" panose="02020603050405020304" pitchFamily="18" charset="0"/>
                <a:cs typeface="Times New Roman" panose="02020603050405020304" pitchFamily="18" charset="0"/>
              </a:rPr>
              <a:t>изучить особенности полового размножения у цветковых растений;</a:t>
            </a:r>
          </a:p>
          <a:p>
            <a:pPr eaLnBrk="1" fontAlgn="auto" hangingPunct="1">
              <a:spcAft>
                <a:spcPts val="0"/>
              </a:spcAft>
              <a:buClr>
                <a:schemeClr val="accent1">
                  <a:lumMod val="75000"/>
                </a:schemeClr>
              </a:buClr>
              <a:buFont typeface="Wingdings 3" charset="2"/>
              <a:buChar char=""/>
              <a:defRPr/>
            </a:pPr>
            <a:endParaRPr lang="ru-RU" sz="3600" dirty="0" smtClean="0">
              <a:solidFill>
                <a:schemeClr val="tx1">
                  <a:lumMod val="75000"/>
                  <a:lumOff val="25000"/>
                </a:schemeClr>
              </a:solidFill>
              <a:latin typeface="Times New Roman" panose="02020603050405020304" pitchFamily="18" charset="0"/>
              <a:cs typeface="Times New Roman" panose="02020603050405020304" pitchFamily="18" charset="0"/>
            </a:endParaRPr>
          </a:p>
          <a:p>
            <a:pPr eaLnBrk="1" fontAlgn="auto" hangingPunct="1">
              <a:spcAft>
                <a:spcPts val="0"/>
              </a:spcAft>
              <a:buClr>
                <a:schemeClr val="accent1">
                  <a:lumMod val="75000"/>
                </a:schemeClr>
              </a:buClr>
              <a:buFont typeface="Wingdings 3" charset="2"/>
              <a:buChar char=""/>
              <a:defRPr/>
            </a:pPr>
            <a:endParaRPr lang="ru-RU" sz="3600" dirty="0" smtClean="0">
              <a:solidFill>
                <a:schemeClr val="tx1">
                  <a:lumMod val="75000"/>
                  <a:lumOff val="25000"/>
                </a:schemeClr>
              </a:solidFill>
              <a:latin typeface="Times New Roman" panose="02020603050405020304" pitchFamily="18" charset="0"/>
              <a:cs typeface="Times New Roman" panose="02020603050405020304" pitchFamily="18" charset="0"/>
            </a:endParaRPr>
          </a:p>
          <a:p>
            <a:pPr eaLnBrk="1" fontAlgn="auto" hangingPunct="1">
              <a:spcAft>
                <a:spcPts val="0"/>
              </a:spcAft>
              <a:buClr>
                <a:schemeClr val="accent1">
                  <a:lumMod val="75000"/>
                </a:schemeClr>
              </a:buClr>
              <a:buFont typeface="Wingdings 3" charset="2"/>
              <a:buChar char=""/>
              <a:defRPr/>
            </a:pPr>
            <a:endParaRPr lang="ru-RU" dirty="0" smtClean="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endParaRPr lang="ru-RU"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p:cNvSpPr>
          <p:nvPr>
            <p:ph type="title"/>
          </p:nvPr>
        </p:nvSpPr>
        <p:spPr/>
        <p:txBody>
          <a:bodyPr/>
          <a:lstStyle/>
          <a:p>
            <a:pPr eaLnBrk="1" hangingPunct="1"/>
            <a:endParaRPr lang="ru-RU" smtClean="0"/>
          </a:p>
        </p:txBody>
      </p:sp>
      <p:sp>
        <p:nvSpPr>
          <p:cNvPr id="58370" name="Rectangle 3"/>
          <p:cNvSpPr>
            <a:spLocks noGrp="1"/>
          </p:cNvSpPr>
          <p:nvPr>
            <p:ph type="body" idx="1"/>
          </p:nvPr>
        </p:nvSpPr>
        <p:spPr>
          <a:xfrm>
            <a:off x="609600" y="1341438"/>
            <a:ext cx="6348413" cy="4700587"/>
          </a:xfrm>
        </p:spPr>
        <p:txBody>
          <a:bodyPr/>
          <a:lstStyle/>
          <a:p>
            <a:pPr eaLnBrk="1" hangingPunct="1">
              <a:buFont typeface="Wingdings 3" pitchFamily="18" charset="2"/>
              <a:buNone/>
            </a:pPr>
            <a:r>
              <a:rPr lang="ru-RU" sz="4000" b="1" smtClean="0">
                <a:solidFill>
                  <a:schemeClr val="tx1"/>
                </a:solidFill>
                <a:latin typeface="Arial" charset="0"/>
              </a:rPr>
              <a:t>Цветок- орган полового размножения.</a:t>
            </a:r>
          </a:p>
          <a:p>
            <a:pPr eaLnBrk="1" hangingPunct="1">
              <a:buFont typeface="Wingdings 3" pitchFamily="18" charset="2"/>
              <a:buNone/>
            </a:pPr>
            <a:r>
              <a:rPr lang="ru-RU" sz="4000" b="1" smtClean="0">
                <a:solidFill>
                  <a:schemeClr val="tx1"/>
                </a:solidFill>
                <a:latin typeface="Arial" charset="0"/>
              </a:rPr>
              <a:t>Какая связь существует между цветком и семенем?</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rtlCol="0"/>
          <a:lstStyle/>
          <a:p>
            <a:pPr eaLnBrk="1" fontAlgn="auto" hangingPunct="1">
              <a:spcAft>
                <a:spcPts val="0"/>
              </a:spcAft>
              <a:defRPr/>
            </a:pPr>
            <a:r>
              <a:rPr lang="ru-RU" dirty="0">
                <a:solidFill>
                  <a:schemeClr val="accent2">
                    <a:lumMod val="50000"/>
                  </a:schemeClr>
                </a:solidFill>
              </a:rPr>
              <a:t>Строение цветка</a:t>
            </a:r>
          </a:p>
        </p:txBody>
      </p:sp>
      <p:pic>
        <p:nvPicPr>
          <p:cNvPr id="59394" name="Picture 3" descr="Строение цветка"/>
          <p:cNvPicPr>
            <a:picLocks noChangeAspect="1" noChangeArrowheads="1"/>
          </p:cNvPicPr>
          <p:nvPr/>
        </p:nvPicPr>
        <p:blipFill>
          <a:blip r:embed="rId3"/>
          <a:srcRect/>
          <a:stretch>
            <a:fillRect/>
          </a:stretch>
        </p:blipFill>
        <p:spPr bwMode="auto">
          <a:xfrm>
            <a:off x="803275" y="1566863"/>
            <a:ext cx="4200525" cy="4529137"/>
          </a:xfrm>
          <a:prstGeom prst="rect">
            <a:avLst/>
          </a:prstGeom>
          <a:noFill/>
          <a:ln w="9525">
            <a:noFill/>
            <a:miter lim="800000"/>
            <a:headEnd/>
            <a:tailEnd/>
          </a:ln>
        </p:spPr>
      </p:pic>
      <p:grpSp>
        <p:nvGrpSpPr>
          <p:cNvPr id="2" name="Group 4"/>
          <p:cNvGrpSpPr>
            <a:grpSpLocks/>
          </p:cNvGrpSpPr>
          <p:nvPr/>
        </p:nvGrpSpPr>
        <p:grpSpPr bwMode="auto">
          <a:xfrm>
            <a:off x="3635375" y="3763963"/>
            <a:ext cx="4749800" cy="457200"/>
            <a:chOff x="2290" y="2387"/>
            <a:chExt cx="2992" cy="288"/>
          </a:xfrm>
        </p:grpSpPr>
        <p:sp>
          <p:nvSpPr>
            <p:cNvPr id="59419" name="Text Box 5"/>
            <p:cNvSpPr txBox="1">
              <a:spLocks noChangeArrowheads="1"/>
            </p:cNvSpPr>
            <p:nvPr/>
          </p:nvSpPr>
          <p:spPr bwMode="auto">
            <a:xfrm>
              <a:off x="3604" y="2387"/>
              <a:ext cx="1678" cy="288"/>
            </a:xfrm>
            <a:prstGeom prst="rect">
              <a:avLst/>
            </a:prstGeom>
            <a:noFill/>
            <a:ln w="9525">
              <a:noFill/>
              <a:miter lim="800000"/>
              <a:headEnd/>
              <a:tailEnd/>
            </a:ln>
          </p:spPr>
          <p:txBody>
            <a:bodyPr>
              <a:spAutoFit/>
            </a:bodyPr>
            <a:lstStyle/>
            <a:p>
              <a:pPr>
                <a:spcBef>
                  <a:spcPct val="50000"/>
                </a:spcBef>
              </a:pPr>
              <a:r>
                <a:rPr lang="ru-RU" sz="2400">
                  <a:latin typeface="Trebuchet MS" pitchFamily="34" charset="0"/>
                </a:rPr>
                <a:t>тычинки</a:t>
              </a:r>
            </a:p>
          </p:txBody>
        </p:sp>
        <p:sp>
          <p:nvSpPr>
            <p:cNvPr id="59420" name="Line 6"/>
            <p:cNvSpPr>
              <a:spLocks noChangeShapeType="1"/>
            </p:cNvSpPr>
            <p:nvPr/>
          </p:nvSpPr>
          <p:spPr bwMode="auto">
            <a:xfrm flipH="1">
              <a:off x="2290" y="2531"/>
              <a:ext cx="1315" cy="0"/>
            </a:xfrm>
            <a:prstGeom prst="line">
              <a:avLst/>
            </a:prstGeom>
            <a:noFill/>
            <a:ln w="38100">
              <a:solidFill>
                <a:srgbClr val="FF0000"/>
              </a:solidFill>
              <a:round/>
              <a:headEnd/>
              <a:tailEnd/>
            </a:ln>
          </p:spPr>
          <p:txBody>
            <a:bodyPr/>
            <a:lstStyle/>
            <a:p>
              <a:endParaRPr lang="ru-RU"/>
            </a:p>
          </p:txBody>
        </p:sp>
      </p:grpSp>
      <p:grpSp>
        <p:nvGrpSpPr>
          <p:cNvPr id="3" name="Group 7"/>
          <p:cNvGrpSpPr>
            <a:grpSpLocks/>
          </p:cNvGrpSpPr>
          <p:nvPr/>
        </p:nvGrpSpPr>
        <p:grpSpPr bwMode="auto">
          <a:xfrm>
            <a:off x="2843213" y="4484688"/>
            <a:ext cx="5541962" cy="457200"/>
            <a:chOff x="1791" y="2825"/>
            <a:chExt cx="3491" cy="288"/>
          </a:xfrm>
        </p:grpSpPr>
        <p:sp>
          <p:nvSpPr>
            <p:cNvPr id="59417" name="Text Box 8"/>
            <p:cNvSpPr txBox="1">
              <a:spLocks noChangeArrowheads="1"/>
            </p:cNvSpPr>
            <p:nvPr/>
          </p:nvSpPr>
          <p:spPr bwMode="auto">
            <a:xfrm>
              <a:off x="3604" y="2825"/>
              <a:ext cx="1678" cy="288"/>
            </a:xfrm>
            <a:prstGeom prst="rect">
              <a:avLst/>
            </a:prstGeom>
            <a:noFill/>
            <a:ln w="9525">
              <a:noFill/>
              <a:miter lim="800000"/>
              <a:headEnd/>
              <a:tailEnd/>
            </a:ln>
          </p:spPr>
          <p:txBody>
            <a:bodyPr>
              <a:spAutoFit/>
            </a:bodyPr>
            <a:lstStyle/>
            <a:p>
              <a:pPr>
                <a:spcBef>
                  <a:spcPct val="50000"/>
                </a:spcBef>
              </a:pPr>
              <a:r>
                <a:rPr lang="ru-RU" sz="2400">
                  <a:latin typeface="Trebuchet MS" pitchFamily="34" charset="0"/>
                </a:rPr>
                <a:t>пестик</a:t>
              </a:r>
            </a:p>
          </p:txBody>
        </p:sp>
        <p:sp>
          <p:nvSpPr>
            <p:cNvPr id="59418" name="Line 9"/>
            <p:cNvSpPr>
              <a:spLocks noChangeShapeType="1"/>
            </p:cNvSpPr>
            <p:nvPr/>
          </p:nvSpPr>
          <p:spPr bwMode="auto">
            <a:xfrm flipH="1">
              <a:off x="1791" y="2969"/>
              <a:ext cx="1814" cy="0"/>
            </a:xfrm>
            <a:prstGeom prst="line">
              <a:avLst/>
            </a:prstGeom>
            <a:noFill/>
            <a:ln w="38100">
              <a:solidFill>
                <a:srgbClr val="FF0000"/>
              </a:solidFill>
              <a:round/>
              <a:headEnd/>
              <a:tailEnd/>
            </a:ln>
          </p:spPr>
          <p:txBody>
            <a:bodyPr/>
            <a:lstStyle/>
            <a:p>
              <a:endParaRPr lang="ru-RU"/>
            </a:p>
          </p:txBody>
        </p:sp>
      </p:grpSp>
      <p:grpSp>
        <p:nvGrpSpPr>
          <p:cNvPr id="4" name="Group 10"/>
          <p:cNvGrpSpPr>
            <a:grpSpLocks/>
          </p:cNvGrpSpPr>
          <p:nvPr/>
        </p:nvGrpSpPr>
        <p:grpSpPr bwMode="auto">
          <a:xfrm>
            <a:off x="3492500" y="4149725"/>
            <a:ext cx="4891088" cy="457200"/>
            <a:chOff x="2200" y="2614"/>
            <a:chExt cx="3081" cy="288"/>
          </a:xfrm>
        </p:grpSpPr>
        <p:sp>
          <p:nvSpPr>
            <p:cNvPr id="59415" name="Text Box 11"/>
            <p:cNvSpPr txBox="1">
              <a:spLocks noChangeArrowheads="1"/>
            </p:cNvSpPr>
            <p:nvPr/>
          </p:nvSpPr>
          <p:spPr bwMode="auto">
            <a:xfrm>
              <a:off x="3603" y="2614"/>
              <a:ext cx="1678" cy="288"/>
            </a:xfrm>
            <a:prstGeom prst="rect">
              <a:avLst/>
            </a:prstGeom>
            <a:noFill/>
            <a:ln w="9525">
              <a:noFill/>
              <a:miter lim="800000"/>
              <a:headEnd/>
              <a:tailEnd/>
            </a:ln>
          </p:spPr>
          <p:txBody>
            <a:bodyPr>
              <a:spAutoFit/>
            </a:bodyPr>
            <a:lstStyle/>
            <a:p>
              <a:pPr>
                <a:spcBef>
                  <a:spcPct val="50000"/>
                </a:spcBef>
              </a:pPr>
              <a:r>
                <a:rPr lang="ru-RU" sz="2400">
                  <a:latin typeface="Trebuchet MS" pitchFamily="34" charset="0"/>
                </a:rPr>
                <a:t>тычиночная нить</a:t>
              </a:r>
            </a:p>
          </p:txBody>
        </p:sp>
        <p:sp>
          <p:nvSpPr>
            <p:cNvPr id="59416" name="Line 12"/>
            <p:cNvSpPr>
              <a:spLocks noChangeShapeType="1"/>
            </p:cNvSpPr>
            <p:nvPr/>
          </p:nvSpPr>
          <p:spPr bwMode="auto">
            <a:xfrm flipH="1" flipV="1">
              <a:off x="2200" y="2750"/>
              <a:ext cx="1406" cy="8"/>
            </a:xfrm>
            <a:prstGeom prst="line">
              <a:avLst/>
            </a:prstGeom>
            <a:noFill/>
            <a:ln w="38100">
              <a:solidFill>
                <a:srgbClr val="FF0000"/>
              </a:solidFill>
              <a:round/>
              <a:headEnd/>
              <a:tailEnd/>
            </a:ln>
          </p:spPr>
          <p:txBody>
            <a:bodyPr/>
            <a:lstStyle/>
            <a:p>
              <a:endParaRPr lang="ru-RU"/>
            </a:p>
          </p:txBody>
        </p:sp>
      </p:grpSp>
      <p:grpSp>
        <p:nvGrpSpPr>
          <p:cNvPr id="5" name="Group 13"/>
          <p:cNvGrpSpPr>
            <a:grpSpLocks/>
          </p:cNvGrpSpPr>
          <p:nvPr/>
        </p:nvGrpSpPr>
        <p:grpSpPr bwMode="auto">
          <a:xfrm>
            <a:off x="3708400" y="2971800"/>
            <a:ext cx="4675188" cy="457200"/>
            <a:chOff x="2336" y="1888"/>
            <a:chExt cx="2945" cy="288"/>
          </a:xfrm>
        </p:grpSpPr>
        <p:sp>
          <p:nvSpPr>
            <p:cNvPr id="59413" name="Text Box 14"/>
            <p:cNvSpPr txBox="1">
              <a:spLocks noChangeArrowheads="1"/>
            </p:cNvSpPr>
            <p:nvPr/>
          </p:nvSpPr>
          <p:spPr bwMode="auto">
            <a:xfrm>
              <a:off x="3603" y="1888"/>
              <a:ext cx="1678" cy="288"/>
            </a:xfrm>
            <a:prstGeom prst="rect">
              <a:avLst/>
            </a:prstGeom>
            <a:noFill/>
            <a:ln w="9525">
              <a:noFill/>
              <a:miter lim="800000"/>
              <a:headEnd/>
              <a:tailEnd/>
            </a:ln>
          </p:spPr>
          <p:txBody>
            <a:bodyPr>
              <a:spAutoFit/>
            </a:bodyPr>
            <a:lstStyle/>
            <a:p>
              <a:pPr>
                <a:spcBef>
                  <a:spcPct val="50000"/>
                </a:spcBef>
              </a:pPr>
              <a:r>
                <a:rPr lang="ru-RU" sz="2400">
                  <a:latin typeface="Trebuchet MS" pitchFamily="34" charset="0"/>
                </a:rPr>
                <a:t>пыльник</a:t>
              </a:r>
            </a:p>
          </p:txBody>
        </p:sp>
        <p:sp>
          <p:nvSpPr>
            <p:cNvPr id="59414" name="Line 15"/>
            <p:cNvSpPr>
              <a:spLocks noChangeShapeType="1"/>
            </p:cNvSpPr>
            <p:nvPr/>
          </p:nvSpPr>
          <p:spPr bwMode="auto">
            <a:xfrm>
              <a:off x="2336" y="2032"/>
              <a:ext cx="1224" cy="0"/>
            </a:xfrm>
            <a:prstGeom prst="line">
              <a:avLst/>
            </a:prstGeom>
            <a:noFill/>
            <a:ln w="38100">
              <a:solidFill>
                <a:srgbClr val="FF0000"/>
              </a:solidFill>
              <a:round/>
              <a:headEnd/>
              <a:tailEnd/>
            </a:ln>
          </p:spPr>
          <p:txBody>
            <a:bodyPr/>
            <a:lstStyle/>
            <a:p>
              <a:endParaRPr lang="ru-RU"/>
            </a:p>
          </p:txBody>
        </p:sp>
      </p:grpSp>
      <p:grpSp>
        <p:nvGrpSpPr>
          <p:cNvPr id="6" name="Group 16"/>
          <p:cNvGrpSpPr>
            <a:grpSpLocks/>
          </p:cNvGrpSpPr>
          <p:nvPr/>
        </p:nvGrpSpPr>
        <p:grpSpPr bwMode="auto">
          <a:xfrm>
            <a:off x="3563938" y="3403600"/>
            <a:ext cx="4819650" cy="457200"/>
            <a:chOff x="2245" y="2356"/>
            <a:chExt cx="3036" cy="288"/>
          </a:xfrm>
        </p:grpSpPr>
        <p:sp>
          <p:nvSpPr>
            <p:cNvPr id="59411" name="Text Box 17">
              <a:hlinkClick r:id="rId4" action="ppaction://hlinksldjump"/>
            </p:cNvPr>
            <p:cNvSpPr txBox="1">
              <a:spLocks noChangeArrowheads="1"/>
            </p:cNvSpPr>
            <p:nvPr/>
          </p:nvSpPr>
          <p:spPr bwMode="auto">
            <a:xfrm>
              <a:off x="3603" y="2356"/>
              <a:ext cx="1678" cy="288"/>
            </a:xfrm>
            <a:prstGeom prst="rect">
              <a:avLst/>
            </a:prstGeom>
            <a:noFill/>
            <a:ln w="9525">
              <a:noFill/>
              <a:miter lim="800000"/>
              <a:headEnd/>
              <a:tailEnd/>
            </a:ln>
          </p:spPr>
          <p:txBody>
            <a:bodyPr>
              <a:spAutoFit/>
            </a:bodyPr>
            <a:lstStyle/>
            <a:p>
              <a:pPr>
                <a:spcBef>
                  <a:spcPct val="50000"/>
                </a:spcBef>
              </a:pPr>
              <a:r>
                <a:rPr lang="ru-RU" sz="2400">
                  <a:latin typeface="Trebuchet MS" pitchFamily="34" charset="0"/>
                </a:rPr>
                <a:t>пыльца</a:t>
              </a:r>
            </a:p>
          </p:txBody>
        </p:sp>
        <p:sp>
          <p:nvSpPr>
            <p:cNvPr id="59412" name="Line 18"/>
            <p:cNvSpPr>
              <a:spLocks noChangeShapeType="1"/>
            </p:cNvSpPr>
            <p:nvPr/>
          </p:nvSpPr>
          <p:spPr bwMode="auto">
            <a:xfrm flipH="1">
              <a:off x="2245" y="2500"/>
              <a:ext cx="1315" cy="0"/>
            </a:xfrm>
            <a:prstGeom prst="line">
              <a:avLst/>
            </a:prstGeom>
            <a:noFill/>
            <a:ln w="38100">
              <a:solidFill>
                <a:srgbClr val="FF0000"/>
              </a:solidFill>
              <a:round/>
              <a:headEnd/>
              <a:tailEnd/>
            </a:ln>
          </p:spPr>
          <p:txBody>
            <a:bodyPr/>
            <a:lstStyle/>
            <a:p>
              <a:endParaRPr lang="ru-RU"/>
            </a:p>
          </p:txBody>
        </p:sp>
      </p:grpSp>
      <p:grpSp>
        <p:nvGrpSpPr>
          <p:cNvPr id="7" name="Group 19"/>
          <p:cNvGrpSpPr>
            <a:grpSpLocks/>
          </p:cNvGrpSpPr>
          <p:nvPr/>
        </p:nvGrpSpPr>
        <p:grpSpPr bwMode="auto">
          <a:xfrm>
            <a:off x="2844800" y="1700213"/>
            <a:ext cx="5538788" cy="457200"/>
            <a:chOff x="1792" y="1071"/>
            <a:chExt cx="3489" cy="288"/>
          </a:xfrm>
        </p:grpSpPr>
        <p:sp>
          <p:nvSpPr>
            <p:cNvPr id="59409" name="Text Box 20"/>
            <p:cNvSpPr txBox="1">
              <a:spLocks noChangeArrowheads="1"/>
            </p:cNvSpPr>
            <p:nvPr/>
          </p:nvSpPr>
          <p:spPr bwMode="auto">
            <a:xfrm>
              <a:off x="3603" y="1071"/>
              <a:ext cx="1678" cy="288"/>
            </a:xfrm>
            <a:prstGeom prst="rect">
              <a:avLst/>
            </a:prstGeom>
            <a:noFill/>
            <a:ln w="9525">
              <a:noFill/>
              <a:miter lim="800000"/>
              <a:headEnd/>
              <a:tailEnd/>
            </a:ln>
          </p:spPr>
          <p:txBody>
            <a:bodyPr>
              <a:spAutoFit/>
            </a:bodyPr>
            <a:lstStyle/>
            <a:p>
              <a:pPr>
                <a:spcBef>
                  <a:spcPct val="50000"/>
                </a:spcBef>
              </a:pPr>
              <a:r>
                <a:rPr lang="ru-RU" sz="2400">
                  <a:latin typeface="Trebuchet MS" pitchFamily="34" charset="0"/>
                </a:rPr>
                <a:t>рыльце</a:t>
              </a:r>
            </a:p>
          </p:txBody>
        </p:sp>
        <p:sp>
          <p:nvSpPr>
            <p:cNvPr id="59410" name="Line 21"/>
            <p:cNvSpPr>
              <a:spLocks noChangeShapeType="1"/>
            </p:cNvSpPr>
            <p:nvPr/>
          </p:nvSpPr>
          <p:spPr bwMode="auto">
            <a:xfrm>
              <a:off x="1792" y="1207"/>
              <a:ext cx="1814" cy="8"/>
            </a:xfrm>
            <a:prstGeom prst="line">
              <a:avLst/>
            </a:prstGeom>
            <a:noFill/>
            <a:ln w="38100">
              <a:solidFill>
                <a:srgbClr val="FF0000"/>
              </a:solidFill>
              <a:round/>
              <a:headEnd/>
              <a:tailEnd/>
            </a:ln>
          </p:spPr>
          <p:txBody>
            <a:bodyPr/>
            <a:lstStyle/>
            <a:p>
              <a:endParaRPr lang="ru-RU"/>
            </a:p>
          </p:txBody>
        </p:sp>
      </p:grpSp>
      <p:grpSp>
        <p:nvGrpSpPr>
          <p:cNvPr id="8" name="Group 22"/>
          <p:cNvGrpSpPr>
            <a:grpSpLocks/>
          </p:cNvGrpSpPr>
          <p:nvPr/>
        </p:nvGrpSpPr>
        <p:grpSpPr bwMode="auto">
          <a:xfrm>
            <a:off x="2844800" y="2420938"/>
            <a:ext cx="5538788" cy="457200"/>
            <a:chOff x="1792" y="1525"/>
            <a:chExt cx="3489" cy="288"/>
          </a:xfrm>
        </p:grpSpPr>
        <p:sp>
          <p:nvSpPr>
            <p:cNvPr id="59407" name="Text Box 23"/>
            <p:cNvSpPr txBox="1">
              <a:spLocks noChangeArrowheads="1"/>
            </p:cNvSpPr>
            <p:nvPr/>
          </p:nvSpPr>
          <p:spPr bwMode="auto">
            <a:xfrm>
              <a:off x="3603" y="1525"/>
              <a:ext cx="1678" cy="288"/>
            </a:xfrm>
            <a:prstGeom prst="rect">
              <a:avLst/>
            </a:prstGeom>
            <a:noFill/>
            <a:ln w="9525">
              <a:noFill/>
              <a:miter lim="800000"/>
              <a:headEnd/>
              <a:tailEnd/>
            </a:ln>
          </p:spPr>
          <p:txBody>
            <a:bodyPr>
              <a:spAutoFit/>
            </a:bodyPr>
            <a:lstStyle/>
            <a:p>
              <a:pPr>
                <a:spcBef>
                  <a:spcPct val="50000"/>
                </a:spcBef>
              </a:pPr>
              <a:r>
                <a:rPr lang="ru-RU" sz="2400">
                  <a:latin typeface="Trebuchet MS" pitchFamily="34" charset="0"/>
                </a:rPr>
                <a:t>столбик</a:t>
              </a:r>
            </a:p>
          </p:txBody>
        </p:sp>
        <p:sp>
          <p:nvSpPr>
            <p:cNvPr id="59408" name="Line 24"/>
            <p:cNvSpPr>
              <a:spLocks noChangeShapeType="1"/>
            </p:cNvSpPr>
            <p:nvPr/>
          </p:nvSpPr>
          <p:spPr bwMode="auto">
            <a:xfrm>
              <a:off x="1792" y="1661"/>
              <a:ext cx="1814" cy="8"/>
            </a:xfrm>
            <a:prstGeom prst="line">
              <a:avLst/>
            </a:prstGeom>
            <a:noFill/>
            <a:ln w="38100">
              <a:solidFill>
                <a:srgbClr val="FF0000"/>
              </a:solidFill>
              <a:round/>
              <a:headEnd/>
              <a:tailEnd/>
            </a:ln>
          </p:spPr>
          <p:txBody>
            <a:bodyPr/>
            <a:lstStyle/>
            <a:p>
              <a:endParaRPr lang="ru-RU"/>
            </a:p>
          </p:txBody>
        </p:sp>
      </p:grpSp>
      <p:grpSp>
        <p:nvGrpSpPr>
          <p:cNvPr id="9" name="Group 25"/>
          <p:cNvGrpSpPr>
            <a:grpSpLocks/>
          </p:cNvGrpSpPr>
          <p:nvPr/>
        </p:nvGrpSpPr>
        <p:grpSpPr bwMode="auto">
          <a:xfrm>
            <a:off x="2843213" y="4484688"/>
            <a:ext cx="5541962" cy="457200"/>
            <a:chOff x="1791" y="2825"/>
            <a:chExt cx="3491" cy="288"/>
          </a:xfrm>
        </p:grpSpPr>
        <p:sp>
          <p:nvSpPr>
            <p:cNvPr id="59405" name="Text Box 26"/>
            <p:cNvSpPr txBox="1">
              <a:spLocks noChangeArrowheads="1"/>
            </p:cNvSpPr>
            <p:nvPr/>
          </p:nvSpPr>
          <p:spPr bwMode="auto">
            <a:xfrm>
              <a:off x="3604" y="2825"/>
              <a:ext cx="1678" cy="288"/>
            </a:xfrm>
            <a:prstGeom prst="rect">
              <a:avLst/>
            </a:prstGeom>
            <a:noFill/>
            <a:ln w="9525">
              <a:noFill/>
              <a:miter lim="800000"/>
              <a:headEnd/>
              <a:tailEnd/>
            </a:ln>
          </p:spPr>
          <p:txBody>
            <a:bodyPr>
              <a:spAutoFit/>
            </a:bodyPr>
            <a:lstStyle/>
            <a:p>
              <a:pPr>
                <a:spcBef>
                  <a:spcPct val="50000"/>
                </a:spcBef>
              </a:pPr>
              <a:r>
                <a:rPr lang="ru-RU" sz="2400">
                  <a:latin typeface="Trebuchet MS" pitchFamily="34" charset="0"/>
                </a:rPr>
                <a:t>завязь</a:t>
              </a:r>
            </a:p>
          </p:txBody>
        </p:sp>
        <p:sp>
          <p:nvSpPr>
            <p:cNvPr id="59406" name="Line 27"/>
            <p:cNvSpPr>
              <a:spLocks noChangeShapeType="1"/>
            </p:cNvSpPr>
            <p:nvPr/>
          </p:nvSpPr>
          <p:spPr bwMode="auto">
            <a:xfrm flipH="1">
              <a:off x="1791" y="2969"/>
              <a:ext cx="1814" cy="0"/>
            </a:xfrm>
            <a:prstGeom prst="line">
              <a:avLst/>
            </a:prstGeom>
            <a:noFill/>
            <a:ln w="38100">
              <a:solidFill>
                <a:srgbClr val="FF0000"/>
              </a:solidFill>
              <a:round/>
              <a:headEnd/>
              <a:tailEnd/>
            </a:ln>
          </p:spPr>
          <p:txBody>
            <a:bodyPr/>
            <a:lstStyle/>
            <a:p>
              <a:endParaRPr lang="ru-RU"/>
            </a:p>
          </p:txBody>
        </p:sp>
      </p:grpSp>
      <p:pic>
        <p:nvPicPr>
          <p:cNvPr id="40988" name="Picture 28" descr="пыльца"/>
          <p:cNvPicPr>
            <a:picLocks noChangeAspect="1" noChangeArrowheads="1" noCrop="1"/>
          </p:cNvPicPr>
          <p:nvPr/>
        </p:nvPicPr>
        <p:blipFill>
          <a:blip r:embed="rId5"/>
          <a:srcRect/>
          <a:stretch>
            <a:fillRect/>
          </a:stretch>
        </p:blipFill>
        <p:spPr bwMode="auto">
          <a:xfrm rot="-1446368">
            <a:off x="2032000" y="3221038"/>
            <a:ext cx="523875" cy="1936750"/>
          </a:xfrm>
          <a:prstGeom prst="rect">
            <a:avLst/>
          </a:prstGeom>
          <a:noFill/>
          <a:ln w="9525">
            <a:noFill/>
            <a:miter lim="800000"/>
            <a:headEnd/>
            <a:tailEnd/>
          </a:ln>
        </p:spPr>
      </p:pic>
      <p:pic>
        <p:nvPicPr>
          <p:cNvPr id="40989" name="Picture 29" descr="пыльца"/>
          <p:cNvPicPr>
            <a:picLocks noChangeAspect="1" noChangeArrowheads="1" noCrop="1"/>
          </p:cNvPicPr>
          <p:nvPr/>
        </p:nvPicPr>
        <p:blipFill>
          <a:blip r:embed="rId5"/>
          <a:srcRect/>
          <a:stretch>
            <a:fillRect/>
          </a:stretch>
        </p:blipFill>
        <p:spPr bwMode="auto">
          <a:xfrm rot="724696">
            <a:off x="3132138" y="2924175"/>
            <a:ext cx="523875" cy="19431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xit" presetSubtype="0" fill="hold" nodeType="clickEffect">
                                  <p:stCondLst>
                                    <p:cond delay="0"/>
                                  </p:stCondLst>
                                  <p:childTnLst>
                                    <p:animEffect transition="out" filter="dissolve">
                                      <p:cBhvr>
                                        <p:cTn id="15" dur="500"/>
                                        <p:tgtEl>
                                          <p:spTgt spid="2"/>
                                        </p:tgtEl>
                                      </p:cBhvr>
                                    </p:animEffect>
                                    <p:set>
                                      <p:cBhvr>
                                        <p:cTn id="16" dur="1" fill="hold">
                                          <p:stCondLst>
                                            <p:cond delay="499"/>
                                          </p:stCondLst>
                                        </p:cTn>
                                        <p:tgtEl>
                                          <p:spTgt spid="2"/>
                                        </p:tgtEl>
                                        <p:attrNameLst>
                                          <p:attrName>style.visibility</p:attrName>
                                        </p:attrNameLst>
                                      </p:cBhvr>
                                      <p:to>
                                        <p:strVal val="hidden"/>
                                      </p:to>
                                    </p:set>
                                  </p:childTnLst>
                                </p:cTn>
                              </p:par>
                              <p:par>
                                <p:cTn id="17" presetID="9" presetClass="exit" presetSubtype="0" fill="hold" nodeType="withEffect">
                                  <p:stCondLst>
                                    <p:cond delay="0"/>
                                  </p:stCondLst>
                                  <p:childTnLst>
                                    <p:animEffect transition="out" filter="dissolve">
                                      <p:cBhvr>
                                        <p:cTn id="18" dur="500"/>
                                        <p:tgtEl>
                                          <p:spTgt spid="3"/>
                                        </p:tgtEl>
                                      </p:cBhvr>
                                    </p:animEffect>
                                    <p:set>
                                      <p:cBhvr>
                                        <p:cTn id="19" dur="1" fill="hold">
                                          <p:stCondLst>
                                            <p:cond delay="499"/>
                                          </p:stCondLst>
                                        </p:cTn>
                                        <p:tgtEl>
                                          <p:spTgt spid="3"/>
                                        </p:tgtEl>
                                        <p:attrNameLst>
                                          <p:attrName>style.visibility</p:attrName>
                                        </p:attrNameLst>
                                      </p:cBhvr>
                                      <p:to>
                                        <p:strVal val="hidden"/>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40989"/>
                                        </p:tgtEl>
                                        <p:attrNameLst>
                                          <p:attrName>style.visibility</p:attrName>
                                        </p:attrNameLst>
                                      </p:cBhvr>
                                      <p:to>
                                        <p:strVal val="visible"/>
                                      </p:to>
                                    </p:set>
                                    <p:animEffect transition="in" filter="wipe(up)">
                                      <p:cBhvr>
                                        <p:cTn id="32" dur="500"/>
                                        <p:tgtEl>
                                          <p:spTgt spid="40989"/>
                                        </p:tgtEl>
                                      </p:cBhvr>
                                    </p:animEffect>
                                  </p:childTnLst>
                                </p:cTn>
                              </p:par>
                              <p:par>
                                <p:cTn id="33" presetID="22" presetClass="entr" presetSubtype="1" fill="hold" nodeType="withEffect">
                                  <p:stCondLst>
                                    <p:cond delay="500"/>
                                  </p:stCondLst>
                                  <p:childTnLst>
                                    <p:set>
                                      <p:cBhvr>
                                        <p:cTn id="34" dur="1" fill="hold">
                                          <p:stCondLst>
                                            <p:cond delay="0"/>
                                          </p:stCondLst>
                                        </p:cTn>
                                        <p:tgtEl>
                                          <p:spTgt spid="40988"/>
                                        </p:tgtEl>
                                        <p:attrNameLst>
                                          <p:attrName>style.visibility</p:attrName>
                                        </p:attrNameLst>
                                      </p:cBhvr>
                                      <p:to>
                                        <p:strVal val="visible"/>
                                      </p:to>
                                    </p:set>
                                    <p:animEffect transition="in" filter="wipe(up)">
                                      <p:cBhvr>
                                        <p:cTn id="35" dur="500"/>
                                        <p:tgtEl>
                                          <p:spTgt spid="40988"/>
                                        </p:tgtEl>
                                      </p:cBhvr>
                                    </p:animEffect>
                                  </p:childTnLst>
                                </p:cTn>
                              </p:par>
                            </p:childTnLst>
                          </p:cTn>
                        </p:par>
                        <p:par>
                          <p:cTn id="36" fill="hold">
                            <p:stCondLst>
                              <p:cond delay="1000"/>
                            </p:stCondLst>
                            <p:childTnLst>
                              <p:par>
                                <p:cTn id="37" presetID="22" presetClass="entr" presetSubtype="8"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10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xit" presetSubtype="1" fill="hold" nodeType="clickEffect">
                                  <p:stCondLst>
                                    <p:cond delay="0"/>
                                  </p:stCondLst>
                                  <p:childTnLst>
                                    <p:animEffect transition="out" filter="wipe(up)">
                                      <p:cBhvr>
                                        <p:cTn id="43" dur="500"/>
                                        <p:tgtEl>
                                          <p:spTgt spid="40988"/>
                                        </p:tgtEl>
                                      </p:cBhvr>
                                    </p:animEffect>
                                    <p:set>
                                      <p:cBhvr>
                                        <p:cTn id="44" dur="1" fill="hold">
                                          <p:stCondLst>
                                            <p:cond delay="499"/>
                                          </p:stCondLst>
                                        </p:cTn>
                                        <p:tgtEl>
                                          <p:spTgt spid="40988"/>
                                        </p:tgtEl>
                                        <p:attrNameLst>
                                          <p:attrName>style.visibility</p:attrName>
                                        </p:attrNameLst>
                                      </p:cBhvr>
                                      <p:to>
                                        <p:strVal val="hidden"/>
                                      </p:to>
                                    </p:set>
                                  </p:childTnLst>
                                </p:cTn>
                              </p:par>
                              <p:par>
                                <p:cTn id="45" presetID="22" presetClass="exit" presetSubtype="1" fill="hold" nodeType="withEffect">
                                  <p:stCondLst>
                                    <p:cond delay="0"/>
                                  </p:stCondLst>
                                  <p:childTnLst>
                                    <p:animEffect transition="out" filter="wipe(up)">
                                      <p:cBhvr>
                                        <p:cTn id="46" dur="500"/>
                                        <p:tgtEl>
                                          <p:spTgt spid="40989"/>
                                        </p:tgtEl>
                                      </p:cBhvr>
                                    </p:animEffect>
                                    <p:set>
                                      <p:cBhvr>
                                        <p:cTn id="47" dur="1" fill="hold">
                                          <p:stCondLst>
                                            <p:cond delay="499"/>
                                          </p:stCondLst>
                                        </p:cTn>
                                        <p:tgtEl>
                                          <p:spTgt spid="40989"/>
                                        </p:tgtEl>
                                        <p:attrNameLst>
                                          <p:attrName>style.visibility</p:attrName>
                                        </p:attrNameLst>
                                      </p:cBhvr>
                                      <p:to>
                                        <p:strVal val="hidden"/>
                                      </p:to>
                                    </p:set>
                                  </p:childTnLst>
                                </p:cTn>
                              </p:par>
                              <p:par>
                                <p:cTn id="48" presetID="9" presetClass="exit" presetSubtype="0" fill="hold" nodeType="withEffect">
                                  <p:stCondLst>
                                    <p:cond delay="0"/>
                                  </p:stCondLst>
                                  <p:childTnLst>
                                    <p:animEffect transition="out" filter="dissolve">
                                      <p:cBhvr>
                                        <p:cTn id="49" dur="500"/>
                                        <p:tgtEl>
                                          <p:spTgt spid="5"/>
                                        </p:tgtEl>
                                      </p:cBhvr>
                                    </p:animEffect>
                                    <p:set>
                                      <p:cBhvr>
                                        <p:cTn id="50" dur="1" fill="hold">
                                          <p:stCondLst>
                                            <p:cond delay="499"/>
                                          </p:stCondLst>
                                        </p:cTn>
                                        <p:tgtEl>
                                          <p:spTgt spid="5"/>
                                        </p:tgtEl>
                                        <p:attrNameLst>
                                          <p:attrName>style.visibility</p:attrName>
                                        </p:attrNameLst>
                                      </p:cBhvr>
                                      <p:to>
                                        <p:strVal val="hidden"/>
                                      </p:to>
                                    </p:set>
                                  </p:childTnLst>
                                </p:cTn>
                              </p:par>
                              <p:par>
                                <p:cTn id="51" presetID="9" presetClass="exit" presetSubtype="0" fill="hold" nodeType="withEffect">
                                  <p:stCondLst>
                                    <p:cond delay="0"/>
                                  </p:stCondLst>
                                  <p:childTnLst>
                                    <p:animEffect transition="out" filter="dissolve">
                                      <p:cBhvr>
                                        <p:cTn id="52" dur="500"/>
                                        <p:tgtEl>
                                          <p:spTgt spid="6"/>
                                        </p:tgtEl>
                                      </p:cBhvr>
                                    </p:animEffect>
                                    <p:set>
                                      <p:cBhvr>
                                        <p:cTn id="53" dur="1" fill="hold">
                                          <p:stCondLst>
                                            <p:cond delay="499"/>
                                          </p:stCondLst>
                                        </p:cTn>
                                        <p:tgtEl>
                                          <p:spTgt spid="6"/>
                                        </p:tgtEl>
                                        <p:attrNameLst>
                                          <p:attrName>style.visibility</p:attrName>
                                        </p:attrNameLst>
                                      </p:cBhvr>
                                      <p:to>
                                        <p:strVal val="hidden"/>
                                      </p:to>
                                    </p:set>
                                  </p:childTnLst>
                                </p:cTn>
                              </p:par>
                              <p:par>
                                <p:cTn id="54" presetID="9" presetClass="exit" presetSubtype="0" fill="hold" nodeType="withEffect">
                                  <p:stCondLst>
                                    <p:cond delay="0"/>
                                  </p:stCondLst>
                                  <p:childTnLst>
                                    <p:animEffect transition="out" filter="dissolve">
                                      <p:cBhvr>
                                        <p:cTn id="55" dur="500"/>
                                        <p:tgtEl>
                                          <p:spTgt spid="4"/>
                                        </p:tgtEl>
                                      </p:cBhvr>
                                    </p:animEffect>
                                    <p:set>
                                      <p:cBhvr>
                                        <p:cTn id="56" dur="1" fill="hold">
                                          <p:stCondLst>
                                            <p:cond delay="499"/>
                                          </p:stCondLst>
                                        </p:cTn>
                                        <p:tgtEl>
                                          <p:spTgt spid="4"/>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left)">
                                      <p:cBhvr>
                                        <p:cTn id="61" dur="500"/>
                                        <p:tgtEl>
                                          <p:spTgt spid="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left)">
                                      <p:cBhvr>
                                        <p:cTn id="66" dur="500"/>
                                        <p:tgtEl>
                                          <p:spTgt spid="8"/>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wipe(left)">
                                      <p:cBhvr>
                                        <p:cTn id="7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Аспект">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23659B44-6E34-4CE8-8F0D-387DA7996826}"/>
    </a:ext>
  </a:extLst>
</a:theme>
</file>

<file path=ppt/theme/theme2.xml><?xml version="1.0" encoding="utf-8"?>
<a:theme xmlns:a="http://schemas.openxmlformats.org/drawingml/2006/main" name="Разрез">
  <a:themeElements>
    <a:clrScheme name="Разрез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fontScheme name="Разрез">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Разрез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Разрез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Разрез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Разрез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Разрез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Разрез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Разрез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Разрез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Разрез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Разрез">
  <a:themeElements>
    <a:clrScheme name="Разрез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fontScheme name="Разрез">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Разрез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Разрез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Разрез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Разрез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Разрез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Разрез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Разрез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Разрез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Разрез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1194</TotalTime>
  <Words>1725</Words>
  <Application>Microsoft Office PowerPoint</Application>
  <PresentationFormat>Экран (4:3)</PresentationFormat>
  <Paragraphs>219</Paragraphs>
  <Slides>37</Slides>
  <Notes>12</Notes>
  <HiddenSlides>0</HiddenSlides>
  <MMClips>1</MMClips>
  <ScaleCrop>false</ScaleCrop>
  <HeadingPairs>
    <vt:vector size="4" baseType="variant">
      <vt:variant>
        <vt:lpstr>Тема</vt:lpstr>
      </vt:variant>
      <vt:variant>
        <vt:i4>3</vt:i4>
      </vt:variant>
      <vt:variant>
        <vt:lpstr>Заголовки слайдов</vt:lpstr>
      </vt:variant>
      <vt:variant>
        <vt:i4>37</vt:i4>
      </vt:variant>
    </vt:vector>
  </HeadingPairs>
  <TitlesOfParts>
    <vt:vector size="40" baseType="lpstr">
      <vt:lpstr>Аспект</vt:lpstr>
      <vt:lpstr>Разрез</vt:lpstr>
      <vt:lpstr>1_Разрез</vt:lpstr>
      <vt:lpstr>Вставьте пропущенные буквы:</vt:lpstr>
      <vt:lpstr>Закончите мою мысль:</vt:lpstr>
      <vt:lpstr>Проверка </vt:lpstr>
      <vt:lpstr>Установите соответствие:</vt:lpstr>
      <vt:lpstr>Установите соответствие:</vt:lpstr>
      <vt:lpstr>«Половое размножение покрытосеменных растений»</vt:lpstr>
      <vt:lpstr>Тема: «Половое размножение покрытосеменных растений»   Задачи урока:</vt:lpstr>
      <vt:lpstr>Слайд 8</vt:lpstr>
      <vt:lpstr>Строение цветка</vt:lpstr>
      <vt:lpstr>Способы опыления </vt:lpstr>
      <vt:lpstr>Слайд 11</vt:lpstr>
      <vt:lpstr>Самоопыление</vt:lpstr>
      <vt:lpstr>Перекрёстное опыление</vt:lpstr>
      <vt:lpstr>Признаки насекомоопыляемых растений</vt:lpstr>
      <vt:lpstr>Признаки ветроопыляемых растений</vt:lpstr>
      <vt:lpstr>Слайд 16</vt:lpstr>
      <vt:lpstr>Русский академик  Сергей Гаврилович Навашин  (1857-1930)</vt:lpstr>
      <vt:lpstr>Яйцеклетка –  женская половая клетка</vt:lpstr>
      <vt:lpstr>Оплодотворение</vt:lpstr>
      <vt:lpstr> Проектная деятельность учащихся </vt:lpstr>
      <vt:lpstr>Слайд 21</vt:lpstr>
      <vt:lpstr>1 группа.</vt:lpstr>
      <vt:lpstr>Слайд 23</vt:lpstr>
      <vt:lpstr>Оплодотворение</vt:lpstr>
      <vt:lpstr>Образование плодов и семян</vt:lpstr>
      <vt:lpstr>Подумай и ответь</vt:lpstr>
      <vt:lpstr>Слайд 27</vt:lpstr>
      <vt:lpstr>Слайд 28</vt:lpstr>
      <vt:lpstr>Кандык сибирский</vt:lpstr>
      <vt:lpstr>Слайд 30</vt:lpstr>
      <vt:lpstr>Слайд 31</vt:lpstr>
      <vt:lpstr>     Ландыш майский</vt:lpstr>
      <vt:lpstr>Лилия кудреватая</vt:lpstr>
      <vt:lpstr>Слайд 34</vt:lpstr>
      <vt:lpstr>Слайд 35</vt:lpstr>
      <vt:lpstr>Задачи урока:</vt:lpstr>
      <vt:lpstr>Слайд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Урок биологии в 6 классе по теме:  «Половое размножение покрытосеменных растений»</dc:title>
  <cp:lastModifiedBy>Роман</cp:lastModifiedBy>
  <cp:revision>123</cp:revision>
  <dcterms:modified xsi:type="dcterms:W3CDTF">2018-10-31T04:12:12Z</dcterms:modified>
</cp:coreProperties>
</file>