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9" r:id="rId9"/>
    <p:sldId id="262" r:id="rId10"/>
    <p:sldId id="279" r:id="rId11"/>
    <p:sldId id="263" r:id="rId12"/>
    <p:sldId id="264" r:id="rId13"/>
    <p:sldId id="270" r:id="rId14"/>
    <p:sldId id="271" r:id="rId15"/>
    <p:sldId id="265" r:id="rId16"/>
    <p:sldId id="272" r:id="rId17"/>
    <p:sldId id="273" r:id="rId18"/>
    <p:sldId id="277" r:id="rId19"/>
    <p:sldId id="280" r:id="rId20"/>
    <p:sldId id="274" r:id="rId21"/>
    <p:sldId id="278" r:id="rId22"/>
    <p:sldId id="275" r:id="rId23"/>
    <p:sldId id="266" r:id="rId24"/>
    <p:sldId id="267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9EEF-BAA4-4E97-A847-62CBADBE19B3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FA371-BD68-413A-BF5C-93A9D92D70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9EEF-BAA4-4E97-A847-62CBADBE19B3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FA371-BD68-413A-BF5C-93A9D92D70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9EEF-BAA4-4E97-A847-62CBADBE19B3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FA371-BD68-413A-BF5C-93A9D92D70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9EEF-BAA4-4E97-A847-62CBADBE19B3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FA371-BD68-413A-BF5C-93A9D92D70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9EEF-BAA4-4E97-A847-62CBADBE19B3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FA371-BD68-413A-BF5C-93A9D92D70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9EEF-BAA4-4E97-A847-62CBADBE19B3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FA371-BD68-413A-BF5C-93A9D92D70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9EEF-BAA4-4E97-A847-62CBADBE19B3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FA371-BD68-413A-BF5C-93A9D92D70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9EEF-BAA4-4E97-A847-62CBADBE19B3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FA371-BD68-413A-BF5C-93A9D92D70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9EEF-BAA4-4E97-A847-62CBADBE19B3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FA371-BD68-413A-BF5C-93A9D92D70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9EEF-BAA4-4E97-A847-62CBADBE19B3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FA371-BD68-413A-BF5C-93A9D92D70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C9EEF-BAA4-4E97-A847-62CBADBE19B3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78FA371-BD68-413A-BF5C-93A9D92D70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FEC9EEF-BAA4-4E97-A847-62CBADBE19B3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78FA371-BD68-413A-BF5C-93A9D92D701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История становления Советской власти в Эвенкии.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100-летию Октябрьской революции </a:t>
            </a:r>
          </a:p>
          <a:p>
            <a:r>
              <a:rPr lang="ru-RU" dirty="0" smtClean="0"/>
              <a:t>посвящается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Председатель </a:t>
            </a:r>
            <a:r>
              <a:rPr lang="ru-RU" dirty="0" err="1" smtClean="0"/>
              <a:t>ВИКа</a:t>
            </a:r>
            <a:r>
              <a:rPr lang="ru-RU" dirty="0" smtClean="0"/>
              <a:t> </a:t>
            </a:r>
            <a:r>
              <a:rPr lang="ru-RU" dirty="0" err="1" smtClean="0"/>
              <a:t>Удыгир</a:t>
            </a:r>
            <a:r>
              <a:rPr lang="ru-RU" dirty="0" smtClean="0"/>
              <a:t> Андрей (в середине)1927 г.</a:t>
            </a:r>
            <a:endParaRPr lang="ru-RU" dirty="0"/>
          </a:p>
        </p:txBody>
      </p:sp>
      <p:pic>
        <p:nvPicPr>
          <p:cNvPr id="4" name="Содержимое 3" descr="председатель ВИКа Удыгир Андрей (в середине)1927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00034" y="1935163"/>
            <a:ext cx="8358246" cy="4389437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Первый рейс пароходства </a:t>
            </a:r>
            <a:endParaRPr lang="ru-RU" dirty="0"/>
          </a:p>
        </p:txBody>
      </p:sp>
      <p:pic>
        <p:nvPicPr>
          <p:cNvPr id="4" name="Содержимое 3" descr="Первая илимка  прибывшая  в Туринскую культбазу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00034" y="1935163"/>
            <a:ext cx="8215370" cy="4389437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Бурлаки </a:t>
            </a:r>
            <a:endParaRPr lang="ru-RU" dirty="0"/>
          </a:p>
        </p:txBody>
      </p:sp>
      <p:pic>
        <p:nvPicPr>
          <p:cNvPr id="4" name="Содержимое 3" descr="бурлаки на большом пороге 1928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00034" y="1978755"/>
            <a:ext cx="8143932" cy="4302252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ервые илимк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571480"/>
            <a:ext cx="8143932" cy="6000792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одкаменная Тунгусска Байкит 19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714356"/>
            <a:ext cx="8358246" cy="571504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Первые здания </a:t>
            </a:r>
            <a:r>
              <a:rPr lang="ru-RU" dirty="0" err="1" smtClean="0"/>
              <a:t>культбазы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4" name="Содержимое 3" descr="первая улиц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2000240"/>
            <a:ext cx="7929618" cy="428628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04088"/>
            <a:ext cx="8258204" cy="7246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Переход от чума к дому</a:t>
            </a:r>
            <a:endParaRPr lang="ru-RU" dirty="0"/>
          </a:p>
        </p:txBody>
      </p:sp>
      <p:pic>
        <p:nvPicPr>
          <p:cNvPr id="5" name="Содержимое 4" descr="переходная стадия жилища от чума к дому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28596" y="1428736"/>
            <a:ext cx="3714776" cy="5143536"/>
          </a:xfrm>
        </p:spPr>
      </p:pic>
      <p:pic>
        <p:nvPicPr>
          <p:cNvPr id="6" name="Рисунок 5" descr="семья Оёгир192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29124" y="1428736"/>
            <a:ext cx="4214810" cy="514353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ольница Туринской кульбаз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642918"/>
            <a:ext cx="8072494" cy="571504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иделки в больнице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857232"/>
            <a:ext cx="7572428" cy="535785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Стоянка передвижного медицинского и ветеринарного отряда</a:t>
            </a:r>
            <a:endParaRPr lang="ru-RU" sz="3600" dirty="0"/>
          </a:p>
        </p:txBody>
      </p:sp>
      <p:pic>
        <p:nvPicPr>
          <p:cNvPr id="4" name="Содержимое 3" descr="стоянка передвижного медицинского и ветеринарного отряда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28596" y="1935163"/>
            <a:ext cx="8286808" cy="4389437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Право на самоопределение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«Устав об управлении инородцев».</a:t>
            </a:r>
          </a:p>
          <a:p>
            <a:r>
              <a:rPr lang="ru-RU" dirty="0" smtClean="0"/>
              <a:t>«Декларация прав народов России» 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Первые строители </a:t>
            </a:r>
            <a:endParaRPr lang="ru-RU" dirty="0"/>
          </a:p>
        </p:txBody>
      </p:sp>
      <p:pic>
        <p:nvPicPr>
          <p:cNvPr id="4" name="Содержимое 3" descr="первые строители культбазы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00034" y="1857364"/>
            <a:ext cx="8143932" cy="4572032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ервый персонал Туринской культбазы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28596" y="785795"/>
            <a:ext cx="8286808" cy="5538806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ервые сотрудники культбаз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714356"/>
            <a:ext cx="8143932" cy="571504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Образование </a:t>
            </a:r>
            <a:endParaRPr lang="ru-RU" dirty="0"/>
          </a:p>
        </p:txBody>
      </p:sp>
      <p:pic>
        <p:nvPicPr>
          <p:cNvPr id="4" name="Содержимое 3" descr="первые ученики 1927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00034" y="2071678"/>
            <a:ext cx="3786214" cy="3786214"/>
          </a:xfrm>
        </p:spPr>
      </p:pic>
      <p:pic>
        <p:nvPicPr>
          <p:cNvPr id="5" name="Рисунок 4" descr="школа-интернат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14876" y="2071678"/>
            <a:ext cx="4000528" cy="371477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ервые Эвенки получившие грамотност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928670"/>
            <a:ext cx="7858180" cy="5572163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00034" y="428605"/>
            <a:ext cx="8215370" cy="5895996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Первый родовой совет </a:t>
            </a:r>
            <a:br>
              <a:rPr lang="ru-RU" dirty="0" smtClean="0"/>
            </a:br>
            <a:r>
              <a:rPr lang="ru-RU" dirty="0" err="1" smtClean="0"/>
              <a:t>Чапогир</a:t>
            </a:r>
            <a:r>
              <a:rPr lang="ru-RU" dirty="0" smtClean="0"/>
              <a:t> -</a:t>
            </a:r>
            <a:r>
              <a:rPr lang="ru-RU" dirty="0" err="1" smtClean="0"/>
              <a:t>Мирошко</a:t>
            </a:r>
            <a:endParaRPr lang="ru-RU" dirty="0"/>
          </a:p>
        </p:txBody>
      </p:sp>
      <p:pic>
        <p:nvPicPr>
          <p:cNvPr id="4" name="Содержимое 3" descr="первый родовой совет рода Чапогир-Мирошко 192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00034" y="1935163"/>
            <a:ext cx="8215369" cy="4389437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 родового Совета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Оказывали помощь беднякам.</a:t>
            </a:r>
          </a:p>
          <a:p>
            <a:r>
              <a:rPr lang="ru-RU" dirty="0" smtClean="0"/>
              <a:t>Боролись со скупщиками пушнины.</a:t>
            </a:r>
          </a:p>
          <a:p>
            <a:r>
              <a:rPr lang="ru-RU" dirty="0" smtClean="0"/>
              <a:t>Занимались снабжением.</a:t>
            </a:r>
          </a:p>
          <a:p>
            <a:r>
              <a:rPr lang="ru-RU" dirty="0" smtClean="0"/>
              <a:t>Проводили суд.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Должностной знак </a:t>
            </a:r>
            <a:endParaRPr lang="ru-RU" dirty="0"/>
          </a:p>
        </p:txBody>
      </p:sp>
      <p:pic>
        <p:nvPicPr>
          <p:cNvPr id="4" name="Содержимое 3" descr="герб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000364" y="2143116"/>
            <a:ext cx="2760356" cy="4357717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Выборы в  </a:t>
            </a:r>
            <a:r>
              <a:rPr lang="ru-RU" dirty="0" err="1" smtClean="0"/>
              <a:t>Байките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Содержимое 3" descr="выборы родового совета в байките 192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2000240"/>
            <a:ext cx="8215370" cy="428628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Родовой совет на </a:t>
            </a:r>
            <a:r>
              <a:rPr lang="ru-RU" dirty="0" err="1" smtClean="0"/>
              <a:t>Стрелке-Чуня</a:t>
            </a:r>
            <a:endParaRPr lang="ru-RU" dirty="0"/>
          </a:p>
        </p:txBody>
      </p:sp>
      <p:pic>
        <p:nvPicPr>
          <p:cNvPr id="4" name="Содержимое 3" descr="первый родовой совет на стрелке-чун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857364"/>
            <a:ext cx="8001056" cy="464347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Лишенные избирательных прав</a:t>
            </a:r>
            <a:endParaRPr lang="ru-RU" dirty="0"/>
          </a:p>
        </p:txBody>
      </p:sp>
      <p:pic>
        <p:nvPicPr>
          <p:cNvPr id="4" name="Содержимое 3" descr="лишенные избирательных прав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28596" y="1935163"/>
            <a:ext cx="8286808" cy="4389437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</TotalTime>
  <Words>90</Words>
  <Application>Microsoft Office PowerPoint</Application>
  <PresentationFormat>Экран (4:3)</PresentationFormat>
  <Paragraphs>24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История становления Советской власти в Эвенкии. </vt:lpstr>
      <vt:lpstr>Право на самоопределение</vt:lpstr>
      <vt:lpstr>Слайд 3</vt:lpstr>
      <vt:lpstr>Первый родовой совет  Чапогир -Мирошко</vt:lpstr>
      <vt:lpstr>Функции родового Совета</vt:lpstr>
      <vt:lpstr>Должностной знак </vt:lpstr>
      <vt:lpstr>Выборы в  Байките </vt:lpstr>
      <vt:lpstr>Родовой совет на Стрелке-Чуня</vt:lpstr>
      <vt:lpstr>Лишенные избирательных прав</vt:lpstr>
      <vt:lpstr>Председатель ВИКа Удыгир Андрей (в середине)1927 г.</vt:lpstr>
      <vt:lpstr>Первый рейс пароходства </vt:lpstr>
      <vt:lpstr>Бурлаки </vt:lpstr>
      <vt:lpstr>Слайд 13</vt:lpstr>
      <vt:lpstr>Слайд 14</vt:lpstr>
      <vt:lpstr>Первые здания культбазы. </vt:lpstr>
      <vt:lpstr>Переход от чума к дому</vt:lpstr>
      <vt:lpstr>Слайд 17</vt:lpstr>
      <vt:lpstr>Слайд 18</vt:lpstr>
      <vt:lpstr>Стоянка передвижного медицинского и ветеринарного отряда</vt:lpstr>
      <vt:lpstr>Первые строители </vt:lpstr>
      <vt:lpstr>Слайд 21</vt:lpstr>
      <vt:lpstr>Слайд 22</vt:lpstr>
      <vt:lpstr>Образование </vt:lpstr>
      <vt:lpstr>Слайд 24</vt:lpstr>
      <vt:lpstr>Слайд 25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становления Советской власти в Эвенкии.</dc:title>
  <dc:creator>Алия Абишева</dc:creator>
  <cp:lastModifiedBy>Роман</cp:lastModifiedBy>
  <cp:revision>6</cp:revision>
  <dcterms:created xsi:type="dcterms:W3CDTF">2017-11-02T11:28:23Z</dcterms:created>
  <dcterms:modified xsi:type="dcterms:W3CDTF">2018-10-15T08:13:04Z</dcterms:modified>
</cp:coreProperties>
</file>