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9" r:id="rId2"/>
    <p:sldId id="283" r:id="rId3"/>
    <p:sldId id="281" r:id="rId4"/>
    <p:sldId id="267" r:id="rId5"/>
    <p:sldId id="277" r:id="rId6"/>
    <p:sldId id="274" r:id="rId7"/>
    <p:sldId id="258" r:id="rId8"/>
    <p:sldId id="275" r:id="rId9"/>
    <p:sldId id="276" r:id="rId10"/>
    <p:sldId id="278" r:id="rId11"/>
    <p:sldId id="264" r:id="rId12"/>
    <p:sldId id="284" r:id="rId13"/>
    <p:sldId id="262" r:id="rId14"/>
    <p:sldId id="28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4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>
            <a:normAutofit/>
          </a:bodyPr>
          <a:lstStyle/>
          <a:p>
            <a:pPr algn="ctr"/>
            <a:r>
              <a:rPr lang="ru-RU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Классный час: </a:t>
            </a:r>
            <a:r>
              <a:rPr lang="ru-RU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«ЭВЕНКИЯ, ЭВЕНКИЯ - ТЫ КАК МАТЬ МНЕ ДОРОГА</a:t>
            </a:r>
            <a:r>
              <a:rPr lang="en-US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!</a:t>
            </a:r>
            <a:r>
              <a:rPr lang="ru-RU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»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Тура\Эвенкия\лето\лето 36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6016" y="836712"/>
            <a:ext cx="4142264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" name="Picture 2" descr="F:\Тура\Эвенкия\лето\лето 36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404664"/>
            <a:ext cx="3706847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Picture 1" descr="C:\Documents and Settings\Надя и Самир\Рабочий стол\Новая папка (2)\IMG_042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8815" y="3645024"/>
            <a:ext cx="3505929" cy="24271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4211960" y="3501008"/>
            <a:ext cx="43204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Эвенкии есть горные реки, </a:t>
            </a:r>
            <a:endParaRPr lang="ru-RU" sz="2000" i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Где таймени, ленки и сиги. </a:t>
            </a:r>
            <a:endParaRPr lang="ru-RU" sz="2000" i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где хариус гуляет вовеки</a:t>
            </a:r>
            <a:endParaRPr lang="ru-RU" sz="2000" i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Среди горной и чистой воды.</a:t>
            </a:r>
            <a:endParaRPr lang="ru-RU" sz="2000" i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Эти реки чисты и прозрачны.</a:t>
            </a:r>
            <a:endParaRPr lang="ru-RU" sz="2000" i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Дно увидишь в большой глубине.</a:t>
            </a:r>
            <a:endParaRPr lang="ru-RU" sz="2000" i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на картах они все невзрачны</a:t>
            </a:r>
            <a:endParaRPr lang="ru-RU" sz="2000" i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Их не видно почти на земле.</a:t>
            </a:r>
            <a:endParaRPr lang="ru-RU" sz="2000" i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F:\ЗНАТОКИ_РОДНОГО_КРАЯ\Фото НАСЛЕДИЕ\Наследие-2КЛ\img-g\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0"/>
            <a:ext cx="2736304" cy="23797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 descr="F:\ЗНАТОКИ_РОДНОГО_КРАЯ\Фото НАСЛЕДИЕ\Наследие-2КЛ\img-g\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84168" y="0"/>
            <a:ext cx="2728789" cy="21727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 descr="F:\ЗНАТОКИ_РОДНОГО_КРАЯ\Фото НАСЛЕДИЕ\Наследие-2КЛ\img-g\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560" y="2420888"/>
            <a:ext cx="2448272" cy="17259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 descr="F:\ЗНАТОКИ_РОДНОГО_КРАЯ\Фото НАСЛЕДИЕ\Наследие-2КЛ\img-g\1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31840" y="2420888"/>
            <a:ext cx="2467372" cy="22985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2" name="Picture 6" descr="F:\ЗНАТОКИ_РОДНОГО_КРАЯ\Фото НАСЛЕДИЕ\Наследие-2КЛ\img-g\1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31840" y="188640"/>
            <a:ext cx="2772113" cy="21228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3" name="Picture 7" descr="F:\ЗНАТОКИ_РОДНОГО_КРАЯ\Фото НАСЛЕДИЕ\Наследие-2КЛ\img-g\6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868144" y="2132856"/>
            <a:ext cx="2975843" cy="22088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4" name="Picture 8" descr="F:\ЗНАТОКИ_РОДНОГО_КРАЯ\Фото НАСЛЕДИЕ\Наследие-2КЛ\img-g\5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67544" y="4221088"/>
            <a:ext cx="2357373" cy="20884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5" name="Picture 9" descr="F:\ЗНАТОКИ_РОДНОГО_КРАЯ\Фото НАСЛЕДИЕ\Наследие-2КЛ\img-g\2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987824" y="4581128"/>
            <a:ext cx="2894653" cy="20534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6" name="Picture 10" descr="F:\ЗНАТОКИ_РОДНОГО_КРАЯ\Фото НАСЛЕДИЕ\Наследие-2КЛ\img-g\3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868144" y="4204516"/>
            <a:ext cx="2969266" cy="20934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1800" dirty="0" smtClean="0"/>
              <a:t>Вот он – северный олень!</a:t>
            </a:r>
          </a:p>
          <a:p>
            <a:r>
              <a:rPr lang="ru-RU" sz="1800" dirty="0" smtClean="0"/>
              <a:t>Белый, словно снег.</a:t>
            </a:r>
          </a:p>
          <a:p>
            <a:r>
              <a:rPr lang="ru-RU" sz="1800" dirty="0" smtClean="0"/>
              <a:t>Пусть сугробы до колен,</a:t>
            </a:r>
          </a:p>
          <a:p>
            <a:r>
              <a:rPr lang="ru-RU" sz="1800" dirty="0" smtClean="0"/>
              <a:t>Легок его бег.</a:t>
            </a:r>
          </a:p>
          <a:p>
            <a:r>
              <a:rPr lang="ru-RU" sz="1800" dirty="0" smtClean="0"/>
              <a:t>Я сожму в руках хорей,</a:t>
            </a:r>
          </a:p>
          <a:p>
            <a:r>
              <a:rPr lang="ru-RU" sz="1800" dirty="0" smtClean="0"/>
              <a:t>Кину только взгляд,</a:t>
            </a:r>
          </a:p>
          <a:p>
            <a:r>
              <a:rPr lang="ru-RU" sz="1800" dirty="0" smtClean="0"/>
              <a:t>Только лихо крикну «</a:t>
            </a:r>
            <a:r>
              <a:rPr lang="ru-RU" sz="1800" dirty="0" err="1" smtClean="0"/>
              <a:t>Хей</a:t>
            </a:r>
            <a:r>
              <a:rPr lang="ru-RU" sz="1800" dirty="0" smtClean="0"/>
              <a:t>!»</a:t>
            </a:r>
          </a:p>
          <a:p>
            <a:r>
              <a:rPr lang="ru-RU" sz="1800" dirty="0" smtClean="0"/>
              <a:t>Нарты полетят.</a:t>
            </a:r>
          </a:p>
          <a:p>
            <a:r>
              <a:rPr lang="ru-RU" sz="1800" dirty="0" smtClean="0"/>
              <a:t>Друг мой – северный олень,</a:t>
            </a:r>
          </a:p>
          <a:p>
            <a:r>
              <a:rPr lang="ru-RU" sz="1800" dirty="0" smtClean="0"/>
              <a:t>Белый словно снег,</a:t>
            </a:r>
          </a:p>
          <a:p>
            <a:r>
              <a:rPr lang="ru-RU" sz="1800" dirty="0" smtClean="0"/>
              <a:t>Он в сугробах до колен,</a:t>
            </a:r>
          </a:p>
          <a:p>
            <a:r>
              <a:rPr lang="ru-RU" sz="1800" dirty="0" smtClean="0"/>
              <a:t>Не убавит бег.</a:t>
            </a:r>
          </a:p>
          <a:p>
            <a:endParaRPr lang="ru-RU" dirty="0"/>
          </a:p>
        </p:txBody>
      </p:sp>
      <p:pic>
        <p:nvPicPr>
          <p:cNvPr id="20482" name="Picture 2" descr="F:\ЗНАТОКИ_РОДНОГО_КРАЯ\Фото НАСЛЕДИЕ\Наследие-2КЛ\image-su\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72143" y="980728"/>
            <a:ext cx="6071857" cy="45538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F:\ЗНАТОКИ_РОДНОГО_КРАЯ\Фото НАСЛЕДИЕ\Наследие-2КЛ\img-ekonda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9144000" cy="57157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СПАСИБО ЗА ВНИМАНИЕ!</a:t>
            </a:r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14352"/>
            <a:ext cx="8496944" cy="1162050"/>
          </a:xfrm>
        </p:spPr>
        <p:txBody>
          <a:bodyPr/>
          <a:lstStyle/>
          <a:p>
            <a:r>
              <a:rPr lang="ru-RU" sz="3600" dirty="0" err="1" smtClean="0"/>
              <a:t>Алитет</a:t>
            </a:r>
            <a:r>
              <a:rPr lang="ru-RU" sz="3600" dirty="0" smtClean="0"/>
              <a:t> Николаевич </a:t>
            </a:r>
            <a:r>
              <a:rPr lang="ru-RU" sz="3600" dirty="0" err="1" smtClean="0"/>
              <a:t>Немтушкин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Эвенкия, Эвенкия! Непролазные снега,</a:t>
            </a:r>
          </a:p>
          <a:p>
            <a:r>
              <a:rPr lang="ru-RU" dirty="0" smtClean="0"/>
              <a:t>Но из всех земель на свете, ты как мать мне дорога.</a:t>
            </a:r>
          </a:p>
          <a:p>
            <a:r>
              <a:rPr lang="ru-RU" dirty="0" smtClean="0"/>
              <a:t>Ты мой дом, моя забота в сердце вся и в песне вся,</a:t>
            </a:r>
          </a:p>
          <a:p>
            <a:r>
              <a:rPr lang="ru-RU" dirty="0" smtClean="0"/>
              <a:t>В зимний месяц </a:t>
            </a:r>
            <a:r>
              <a:rPr lang="ru-RU" dirty="0" err="1" smtClean="0"/>
              <a:t>белкованья</a:t>
            </a:r>
            <a:r>
              <a:rPr lang="ru-RU" dirty="0" smtClean="0"/>
              <a:t>, здесь я в чуме родился.</a:t>
            </a:r>
          </a:p>
          <a:p>
            <a:endParaRPr lang="ru-RU" dirty="0"/>
          </a:p>
        </p:txBody>
      </p:sp>
      <p:pic>
        <p:nvPicPr>
          <p:cNvPr id="5" name="Picture 2" descr="G:\Немтушкин\сканированные, Потапова\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39552" y="1772816"/>
            <a:ext cx="3000375" cy="4464496"/>
          </a:xfrm>
        </p:spPr>
      </p:pic>
      <p:pic>
        <p:nvPicPr>
          <p:cNvPr id="6" name="Picture 7" descr="IMGA066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1844824"/>
            <a:ext cx="3052762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 descr="C:\Documents and Settings\Администратор\Мои документы\Мои результаты сканирования\2008-11 (ноя)\сканирование00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64122"/>
            <a:ext cx="8496944" cy="5905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7808" y="404664"/>
            <a:ext cx="81483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Жилище эвенков –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дюкча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Picture 2" descr="H:\econda\IMG_103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68" y="1268760"/>
            <a:ext cx="7560840" cy="53027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Назовите административный центр Эвенкии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Перечислите названия северных народностей проживающих в Эвенкии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Назовите основные виды промысла северных народностей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Кто изображен на гербе Эвенкии? Почему?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57229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755576" y="548680"/>
            <a:ext cx="2709937" cy="5400599"/>
          </a:xfrm>
        </p:spPr>
        <p:txBody>
          <a:bodyPr>
            <a:noAutofit/>
          </a:bodyPr>
          <a:lstStyle/>
          <a:p>
            <a:r>
              <a:rPr lang="ru-RU" sz="1100" dirty="0" smtClean="0"/>
              <a:t>Флаг представляет собой прямоугольное полотнище из трёх разновеликих полос: верхняя - голубого, средняя – белого, нижняя – синего цветов. Цвета голубой, белый, синий – основные цвета северных дня и ночи. В центре флага на белой полосе располагается коврик – </a:t>
            </a:r>
            <a:r>
              <a:rPr lang="ru-RU" sz="1100" dirty="0" err="1" smtClean="0"/>
              <a:t>кумалан</a:t>
            </a:r>
            <a:r>
              <a:rPr lang="ru-RU" sz="1100" dirty="0" smtClean="0"/>
              <a:t>, символическое изображение солнца красного цвета. </a:t>
            </a:r>
          </a:p>
          <a:p>
            <a:r>
              <a:rPr lang="ru-RU" sz="1100" dirty="0" smtClean="0"/>
              <a:t> </a:t>
            </a:r>
          </a:p>
          <a:p>
            <a:r>
              <a:rPr lang="ru-RU" sz="1100" dirty="0" smtClean="0"/>
              <a:t>Герб представляет собой овал с волнистыми краями, в центре которого находится изображение мифической птицы – гагары белого цвета. Внутренний фон герба разделен по горизонтальной оси овала на две части: верхнюю – желтого цвета и нижнюю синего. В верхней     части находится красный полукруг с белыми зубцами, изображающее солнце. </a:t>
            </a:r>
          </a:p>
          <a:p>
            <a:r>
              <a:rPr lang="ru-RU" sz="1100" dirty="0" smtClean="0"/>
              <a:t>Герб, по представлению эвенков, был вещью необычной. Он и символ Вселенной, и место сбора духов – помощников. Эвенки представляют Вселенную, соединенную мифической рекой, протекающей с Востока на Запад – от восхода солнца до заката, от мира людей к миру предков. Речка соединяла прошлое и настоящее, а бубен шамана служил в этом случае плотом и лодкой, которая передвигалась по мифической реке. В центре бубна изображена Гагара – творец Земли. </a:t>
            </a:r>
          </a:p>
          <a:p>
            <a:endParaRPr lang="ru-RU" sz="1100" dirty="0"/>
          </a:p>
        </p:txBody>
      </p:sp>
      <p:pic>
        <p:nvPicPr>
          <p:cNvPr id="6" name="Picture 2" descr="F:\ЗНАТОКИ_РОДНОГО_КРАЯ\Фото НАСЛЕДИЕ\Наследие-2КЛ\image\g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139952" y="476672"/>
            <a:ext cx="4608512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F:\Тура\Эвенкия\лето\лето 09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3284984"/>
            <a:ext cx="4133914" cy="31360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2" descr="F:\Тура\P206004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4008" y="476672"/>
            <a:ext cx="4190087" cy="30633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 descr="F:\Тура\Водопад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1920" y="764704"/>
            <a:ext cx="4896574" cy="29146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" name="Picture 7" descr="C:\Documents and Settings\Надя и Самир\Рабочий стол\Фото123\IMG_041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5559" y="3534166"/>
            <a:ext cx="4802505" cy="29191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891212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1027" name="Object 5"/>
          <p:cNvGraphicFramePr>
            <a:graphicFrameLocks noChangeAspect="1"/>
          </p:cNvGraphicFramePr>
          <p:nvPr/>
        </p:nvGraphicFramePr>
        <p:xfrm>
          <a:off x="683568" y="404664"/>
          <a:ext cx="2088232" cy="1774644"/>
        </p:xfrm>
        <a:graphic>
          <a:graphicData uri="http://schemas.openxmlformats.org/presentationml/2006/ole">
            <p:oleObj spid="_x0000_s1027" name="Image Document" r:id="rId3" imgW="3648240" imgH="2219400" progId="">
              <p:embed/>
            </p:oleObj>
          </a:graphicData>
        </a:graphic>
      </p:graphicFrame>
      <p:pic>
        <p:nvPicPr>
          <p:cNvPr id="6" name="Picture 6" descr="http://livingthings.narod.ru/Clt/Ani/Cho/Ave/Cuc/cuc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1988840"/>
            <a:ext cx="2885463" cy="15841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5" descr="small_Белая%20куропат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140968"/>
            <a:ext cx="2232248" cy="33288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 descr="http://livingthings.narod.ru/Clt/Ani/Cho/Ave/Gav/gav0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15161" y="0"/>
            <a:ext cx="4228839" cy="27363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7596336" y="3284984"/>
          <a:ext cx="1361306" cy="2155400"/>
        </p:xfrm>
        <a:graphic>
          <a:graphicData uri="http://schemas.openxmlformats.org/presentationml/2006/ole">
            <p:oleObj spid="_x0000_s1028" name="Image Document" r:id="rId7" imgW="1876320" imgH="3162240" progId="">
              <p:embed/>
            </p:oleObj>
          </a:graphicData>
        </a:graphic>
      </p:graphicFrame>
      <p:pic>
        <p:nvPicPr>
          <p:cNvPr id="10" name="Picture 6" descr="http://livingthings.narod.ru/Clt/Ani/Cho/Ave/Chr/Lar/lar001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771800" y="3501008"/>
            <a:ext cx="4536504" cy="28083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153</TotalTime>
  <Words>260</Words>
  <Application>Microsoft Office PowerPoint</Application>
  <PresentationFormat>Экран (4:3)</PresentationFormat>
  <Paragraphs>37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Поток</vt:lpstr>
      <vt:lpstr>Image Document</vt:lpstr>
      <vt:lpstr>Классный час: «ЭВЕНКИЯ, ЭВЕНКИЯ - ТЫ КАК МАТЬ МНЕ ДОРОГА!»</vt:lpstr>
      <vt:lpstr>Алитет Николаевич Немтушкин </vt:lpstr>
      <vt:lpstr>Слайд 3</vt:lpstr>
      <vt:lpstr>Слайд 4</vt:lpstr>
      <vt:lpstr>Слайд 5</vt:lpstr>
      <vt:lpstr>Слайд 6</vt:lpstr>
      <vt:lpstr>Слайд 7</vt:lpstr>
      <vt:lpstr>Слайд 8</vt:lpstr>
      <vt:lpstr> </vt:lpstr>
      <vt:lpstr>Слайд 10</vt:lpstr>
      <vt:lpstr>Слайд 11</vt:lpstr>
      <vt:lpstr>Слайд 12</vt:lpstr>
      <vt:lpstr>Слайд 13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Роман</cp:lastModifiedBy>
  <cp:revision>22</cp:revision>
  <dcterms:modified xsi:type="dcterms:W3CDTF">2018-10-15T08:36:43Z</dcterms:modified>
</cp:coreProperties>
</file>