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6" r:id="rId3"/>
    <p:sldId id="258" r:id="rId4"/>
    <p:sldId id="276" r:id="rId5"/>
    <p:sldId id="278" r:id="rId6"/>
    <p:sldId id="259" r:id="rId7"/>
    <p:sldId id="261" r:id="rId8"/>
    <p:sldId id="282" r:id="rId9"/>
    <p:sldId id="288" r:id="rId10"/>
    <p:sldId id="260" r:id="rId11"/>
    <p:sldId id="284" r:id="rId12"/>
    <p:sldId id="264" r:id="rId13"/>
    <p:sldId id="262" r:id="rId14"/>
    <p:sldId id="277" r:id="rId15"/>
    <p:sldId id="263" r:id="rId16"/>
    <p:sldId id="283" r:id="rId17"/>
    <p:sldId id="266" r:id="rId18"/>
    <p:sldId id="285" r:id="rId19"/>
    <p:sldId id="265" r:id="rId20"/>
    <p:sldId id="281" r:id="rId21"/>
    <p:sldId id="280" r:id="rId22"/>
    <p:sldId id="289" r:id="rId23"/>
    <p:sldId id="267" r:id="rId24"/>
    <p:sldId id="269" r:id="rId25"/>
    <p:sldId id="270" r:id="rId26"/>
    <p:sldId id="271" r:id="rId27"/>
    <p:sldId id="273" r:id="rId28"/>
    <p:sldId id="268" r:id="rId29"/>
    <p:sldId id="274" r:id="rId30"/>
    <p:sldId id="291" r:id="rId31"/>
    <p:sldId id="27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77972F-1653-4541-889A-3636A14A5B3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B6EBF-00EC-44F7-9C04-1BEF3811B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F7842-5BD7-477B-BBE6-7C3C8BEB1A3A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://russian.cri.cn/mmsource/images/2009/08/19/0819-e-wen-ke-3-3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hyperlink" Target="http://images.izvestia.ru/inauka/42439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eb1.kunstkamera.ru/exhibition/jakut/pict/img52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5.jpeg"/><Relationship Id="rId5" Type="http://schemas.openxmlformats.org/officeDocument/2006/relationships/image" Target="../media/image20.jpeg"/><Relationship Id="rId10" Type="http://schemas.openxmlformats.org/officeDocument/2006/relationships/hyperlink" Target="&#1089;&#1083;&#1072;&#1081;&#1076;%2015" TargetMode="External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Тура – столица  Эвенкии</a:t>
            </a:r>
            <a:endParaRPr lang="ru-RU" dirty="0"/>
          </a:p>
        </p:txBody>
      </p:sp>
      <p:pic>
        <p:nvPicPr>
          <p:cNvPr id="3" name="Содержимое 5" descr="C:\Users\1\Downloads\на-праздник-оленевода-эвено-бытантайский-улус-2009-г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4464496" cy="46805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355976" y="1268760"/>
            <a:ext cx="43204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10 декабря 1930г. 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организован Эвенкийский автономный округ. </a:t>
            </a:r>
            <a:endParaRPr lang="ru-RU" sz="3200" dirty="0" smtClean="0"/>
          </a:p>
          <a:p>
            <a:pPr algn="ctr"/>
            <a:endParaRPr lang="ru-RU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День</a:t>
            </a: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10 декабря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стал днем рождения Эвенкии – национальным праздником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3096344" cy="335534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2" descr="C:\Users\Надежда\Desktop\Саха Якутия\Эвенки\evenks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926870" y="476672"/>
            <a:ext cx="5008446" cy="345638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10" descr="'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267744" y="3212976"/>
            <a:ext cx="2951163" cy="32845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kaleda.ru/system/photos/9204/big/m_3.big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3356992"/>
            <a:ext cx="3834308" cy="2927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i.ytimg.com/vi/hWN4MpHH8zw/hqdefault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32656"/>
            <a:ext cx="424847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.tourbina.ru/photos.2/45803/big.photo/Zhiteli-taygi-evenki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404664"/>
            <a:ext cx="39604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disappearing-world.com/userfiles/photos/small/2013110503501495563265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984" y="3429000"/>
            <a:ext cx="4194349" cy="305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5" descr="C:\Users\omega2\Desktop\ЕД.ур\even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4286248" cy="31900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6" descr="C:\Users\omega2\Desktop\ЕД.ур\image6831327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3645024"/>
            <a:ext cx="4536504" cy="29849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2" descr="C:\Users\omega2\Desktop\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60648"/>
            <a:ext cx="4330779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Picture 3" descr="C:\Users\omega2\Desktop\ЕД.ур\0_6abce_bb63be20_X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19" y="3501008"/>
            <a:ext cx="4032449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7" descr="C:\Users\omega2\Desktop\ЕД.ур\1954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39752" y="1668004"/>
            <a:ext cx="4378532" cy="302605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Содержимое 6" descr="C:\Users\1\Downloads\праздник-оленевода-якутия-фото-виктора-солодухина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4536504" cy="51125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Содержимое 4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32656"/>
            <a:ext cx="3672408" cy="324515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2" descr="C:\Users\omega2\Desktop\ЕД.ур\s-9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645024"/>
            <a:ext cx="3096344" cy="30052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'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9647" cy="6362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omega3\Desktop\Untitled.FR12 - 0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404664"/>
            <a:ext cx="8421363" cy="60296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my.krskstate.ru/upload/iblock/d66/evenk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5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2" descr="Озёра5"/>
          <p:cNvPicPr>
            <a:picLocks noChangeAspect="1" noChangeArrowheads="1"/>
          </p:cNvPicPr>
          <p:nvPr/>
        </p:nvPicPr>
        <p:blipFill>
          <a:blip r:embed="rId2" cstate="email">
            <a:lum bright="-6000" contrast="48000"/>
          </a:blip>
          <a:srcRect/>
          <a:stretch>
            <a:fillRect/>
          </a:stretch>
        </p:blipFill>
        <p:spPr>
          <a:xfrm>
            <a:off x="5091743" y="764704"/>
            <a:ext cx="3678834" cy="5716295"/>
          </a:xfrm>
          <a:prstGeom prst="rect">
            <a:avLst/>
          </a:prstGeom>
          <a:noFill/>
        </p:spPr>
      </p:pic>
      <p:pic>
        <p:nvPicPr>
          <p:cNvPr id="5" name="Picture 8" descr="IMG_2811"/>
          <p:cNvPicPr>
            <a:picLocks noChangeAspect="1" noChangeArrowheads="1"/>
          </p:cNvPicPr>
          <p:nvPr/>
        </p:nvPicPr>
        <p:blipFill>
          <a:blip r:embed="rId3" cstate="email">
            <a:lum contrast="66000"/>
          </a:blip>
          <a:srcRect/>
          <a:stretch>
            <a:fillRect/>
          </a:stretch>
        </p:blipFill>
        <p:spPr>
          <a:xfrm>
            <a:off x="323528" y="3212976"/>
            <a:ext cx="4681215" cy="3326059"/>
          </a:xfrm>
          <a:prstGeom prst="rect">
            <a:avLst/>
          </a:prstGeom>
          <a:noFill/>
        </p:spPr>
      </p:pic>
      <p:pic>
        <p:nvPicPr>
          <p:cNvPr id="6" name="Picture 2" descr="C:\Users\omega2\Desktop\Untitled.FR12 - 00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5378083">
            <a:off x="766158" y="194761"/>
            <a:ext cx="3699408" cy="33724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omega3\Desktop\Фотасы\Турист\7 1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9267"/>
            <a:ext cx="8698009" cy="6460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C:\Users\omega3\Desktop\Фотасы\Турист\DSC030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476672"/>
            <a:ext cx="4067944" cy="25717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2" descr="C:\Users\omega3\Desktop\Фотасы\Турист\DSC0296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3356992"/>
            <a:ext cx="4355976" cy="271462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2" descr="C:\Users\omega2\Desktop\12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064" y="836712"/>
            <a:ext cx="3420978" cy="5006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Эвенкия</a:t>
            </a:r>
            <a:endParaRPr lang="ru-RU" sz="6600" dirty="0"/>
          </a:p>
        </p:txBody>
      </p:sp>
      <p:pic>
        <p:nvPicPr>
          <p:cNvPr id="4" name="Picture 4" descr="C:\Users\omega2\Desktop\ЕД.ур\kartabig(2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96830"/>
            <a:ext cx="8496944" cy="5596063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gorod.tomsk.ru/uploads/34046/1286540553/17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5" descr="Копия уроки мастерицы"/>
          <p:cNvPicPr>
            <a:picLocks noChangeAspect="1" noChangeArrowheads="1"/>
          </p:cNvPicPr>
          <p:nvPr/>
        </p:nvPicPr>
        <p:blipFill>
          <a:blip r:embed="rId2" cstate="email">
            <a:lum bright="-6000" contrast="48000"/>
          </a:blip>
          <a:srcRect/>
          <a:stretch>
            <a:fillRect/>
          </a:stretch>
        </p:blipFill>
        <p:spPr>
          <a:xfrm>
            <a:off x="467544" y="332656"/>
            <a:ext cx="8280920" cy="6249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culturemap.ru/upload/img/441_14.1106218590.1557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20" y="404664"/>
            <a:ext cx="4824536" cy="589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i-main-pic" descr="Картинка 15 из 3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5536" y="260647"/>
            <a:ext cx="4464496" cy="42313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i-main-pic" descr="Картинка 16 из 3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644008" y="0"/>
            <a:ext cx="4275920" cy="38392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9" descr="'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2843808" y="3302986"/>
            <a:ext cx="4488300" cy="33662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s://i1.ytimg.com/vi/xx5poUfmWKk/hqdefault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332656"/>
            <a:ext cx="424847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rits-n.ru/assets/images/country/%D1%80%D0%BE%D1%81%D1%81%D0%B8%D1%8F/%D0%B1%D0%B0%D0%B9%D0%BA%D0%B0%D0%BB/%D1%8D%D0%B2%D0%B5%D0%BD%D0%BA%D0%B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07904" y="3429000"/>
            <a:ext cx="543609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костёр"/>
          <p:cNvPicPr>
            <a:picLocks noChangeAspect="1" noChangeArrowheads="1"/>
          </p:cNvPicPr>
          <p:nvPr/>
        </p:nvPicPr>
        <p:blipFill>
          <a:blip r:embed="rId4" cstate="email">
            <a:lum bright="-6000" contrast="24000"/>
          </a:blip>
          <a:srcRect/>
          <a:stretch>
            <a:fillRect/>
          </a:stretch>
        </p:blipFill>
        <p:spPr>
          <a:xfrm>
            <a:off x="4644008" y="260648"/>
            <a:ext cx="4165864" cy="30957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cirota.ru/forum/images/129/129291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3"/>
            <a:ext cx="8280920" cy="5904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eb1.kunstkamera.ru/exhibition/jakut/pict/img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narodsevera.ru/dat/pic/foto/b-6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2809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Ёхорьё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Содержимое 4" descr="C:\Users\1\Downloads\сээдьэ-в-день-оленевода-село-тополиное-томпонский-улус-2007г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792088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photoforum.ru/f/photo/000/682/682862_8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ЭВЕНКИЯ, МОЯ ЭВЕНКИЯ!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268760"/>
            <a:ext cx="4283968" cy="52565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16016" y="1124744"/>
            <a:ext cx="4032448" cy="56196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F:\ЗНАТОКИ_РОДНОГО_КРАЯ\Фото НАСЛЕДИЕ\Наследие-2КЛ\img-ekonda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644"/>
            <a:ext cx="9144000" cy="69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6429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omega3\Desktop\Фотасы\картинки (Тура)\Изображение3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501008"/>
            <a:ext cx="3738514" cy="22151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6" descr="C:\Users\omega3\Desktop\85 Эвенкии\мега урок\Untitled.FR12 - 002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80112" y="404664"/>
            <a:ext cx="3024336" cy="56722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Очень непростая жизнь народа Эвенки (37 фото)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9" y="260648"/>
            <a:ext cx="496855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река Виви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/>
          <a:stretch>
            <a:fillRect/>
          </a:stretch>
        </p:blipFill>
        <p:spPr>
          <a:xfrm>
            <a:off x="323528" y="253994"/>
            <a:ext cx="8496944" cy="6331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284984"/>
            <a:ext cx="2723312" cy="32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8" descr="малыш"/>
          <p:cNvPicPr>
            <a:picLocks noChangeAspect="1" noChangeArrowheads="1"/>
          </p:cNvPicPr>
          <p:nvPr/>
        </p:nvPicPr>
        <p:blipFill>
          <a:blip r:embed="rId3" cstate="email">
            <a:lum bright="-6000" contrast="36000"/>
          </a:blip>
          <a:srcRect/>
          <a:stretch>
            <a:fillRect/>
          </a:stretch>
        </p:blipFill>
        <p:spPr>
          <a:xfrm>
            <a:off x="6012160" y="2348880"/>
            <a:ext cx="2879873" cy="4219655"/>
          </a:xfrm>
          <a:prstGeom prst="rect">
            <a:avLst/>
          </a:prstGeom>
          <a:noFill/>
        </p:spPr>
      </p:pic>
      <p:pic>
        <p:nvPicPr>
          <p:cNvPr id="6" name="Picture 9" descr="невеста"/>
          <p:cNvPicPr>
            <a:picLocks noChangeAspect="1" noChangeArrowheads="1"/>
          </p:cNvPicPr>
          <p:nvPr/>
        </p:nvPicPr>
        <p:blipFill>
          <a:blip r:embed="rId4" cstate="email">
            <a:lum contrast="18000"/>
          </a:blip>
          <a:srcRect/>
          <a:stretch>
            <a:fillRect/>
          </a:stretch>
        </p:blipFill>
        <p:spPr>
          <a:xfrm>
            <a:off x="3707904" y="3120358"/>
            <a:ext cx="2303934" cy="3291723"/>
          </a:xfrm>
          <a:prstGeom prst="rect">
            <a:avLst/>
          </a:prstGeom>
          <a:noFill/>
        </p:spPr>
      </p:pic>
      <p:pic>
        <p:nvPicPr>
          <p:cNvPr id="7" name="Picture 21" descr="чорду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email">
            <a:lum bright="-12000" contrast="30000"/>
          </a:blip>
          <a:srcRect/>
          <a:stretch>
            <a:fillRect/>
          </a:stretch>
        </p:blipFill>
        <p:spPr>
          <a:xfrm>
            <a:off x="323850" y="3933825"/>
            <a:ext cx="3743325" cy="2663825"/>
          </a:xfrm>
        </p:spPr>
      </p:pic>
      <p:pic>
        <p:nvPicPr>
          <p:cNvPr id="8" name="Picture 21" descr="чорду"/>
          <p:cNvPicPr>
            <a:picLocks noChangeAspect="1" noChangeArrowheads="1"/>
          </p:cNvPicPr>
          <p:nvPr/>
        </p:nvPicPr>
        <p:blipFill>
          <a:blip r:embed="rId5" cstate="email">
            <a:lum bright="-12000" contrast="30000"/>
          </a:blip>
          <a:srcRect/>
          <a:stretch>
            <a:fillRect/>
          </a:stretch>
        </p:blipFill>
        <p:spPr>
          <a:xfrm>
            <a:off x="1763688" y="404664"/>
            <a:ext cx="3743325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Эвенки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Picture 9" descr="img5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5536" y="260648"/>
            <a:ext cx="3104402" cy="2393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15816" y="2636912"/>
            <a:ext cx="5867400" cy="40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://zaist.ru/upload/medialibrary/4e3/4e3976b5d54f7c0ff75a1b07aeef1dfd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260648"/>
            <a:ext cx="3851920" cy="563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studfiles.ru/html/2706/502/html_iWrwjiXU_I.YlfE/htmlconvd-sKVhA2_html_m57936d4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248472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organizmica.ru/archive/804/pic-0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2852936"/>
            <a:ext cx="482505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ирода3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067556" y="2982119"/>
            <a:ext cx="10088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143108" y="2571744"/>
            <a:ext cx="4929222" cy="928694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Наконец-то я вернулся,</a:t>
            </a:r>
            <a:br>
              <a:rPr lang="ru-RU" sz="1600" dirty="0" smtClean="0"/>
            </a:br>
            <a:r>
              <a:rPr lang="ru-RU" sz="1600" dirty="0" smtClean="0"/>
              <a:t>Здравствуй, Родина моя!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8" name="Содержимое 4" descr="сканирование000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0100" y="2786058"/>
            <a:ext cx="3570194" cy="2002828"/>
          </a:xfrm>
          <a:prstGeom prst="rect">
            <a:avLst/>
          </a:prstGeom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10" name="Содержимое 3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02" y="1357298"/>
            <a:ext cx="864399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3" name="Picture 1" descr="C:\Users\Надежда\Documents\Мои результаты сканирования\2009-11 (ноя)\сканирование002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72198" y="4357694"/>
            <a:ext cx="1928826" cy="1801813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4" name="Picture 2" descr="G:\Копия 2008-11 (ноя)\сканирование000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71600" y="692696"/>
            <a:ext cx="6500826" cy="1733645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7" name="Picture 5" descr="G:\Копия 2008-11 (ноя)\сканирование005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2357430"/>
            <a:ext cx="2714612" cy="421484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8678" name="Picture 6" descr="G:\Копия 2008-11 (ноя)\сканирование005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500678"/>
            <a:ext cx="9144000" cy="1357322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13" name="Picture 11" descr="~AUT0048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0" y="0"/>
            <a:ext cx="9144000" cy="1928802"/>
          </a:xfrm>
          <a:prstGeom prst="rect">
            <a:avLst/>
          </a:prstGeom>
          <a:ln>
            <a:solidFill>
              <a:srgbClr val="FFFFFF"/>
            </a:solidFill>
          </a:ln>
          <a:effectLst>
            <a:softEdge rad="635000"/>
          </a:effectLst>
        </p:spPr>
      </p:pic>
      <p:pic>
        <p:nvPicPr>
          <p:cNvPr id="14" name="Содержимое 3"/>
          <p:cNvPicPr>
            <a:picLocks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428860" y="4572008"/>
            <a:ext cx="671514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043608" y="332656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27584" y="548680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36</Words>
  <Application>Microsoft Office PowerPoint</Application>
  <PresentationFormat>Экран (4:3)</PresentationFormat>
  <Paragraphs>10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Тура – столица  Эвенкии</vt:lpstr>
      <vt:lpstr>Эвенкия</vt:lpstr>
      <vt:lpstr>ЭВЕНКИЯ, МОЯ ЭВЕНКИЯ!</vt:lpstr>
      <vt:lpstr>Слайд 4</vt:lpstr>
      <vt:lpstr>Слайд 5</vt:lpstr>
      <vt:lpstr>Слайд 6</vt:lpstr>
      <vt:lpstr>Эвенки</vt:lpstr>
      <vt:lpstr>Слайд 8</vt:lpstr>
      <vt:lpstr>Наконец-то я вернулся, Здравствуй, Родина моя!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Ёхорьё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Эвенкия</dc:title>
  <cp:lastModifiedBy>Роман</cp:lastModifiedBy>
  <cp:revision>11</cp:revision>
  <dcterms:modified xsi:type="dcterms:W3CDTF">2018-10-15T08:36:26Z</dcterms:modified>
</cp:coreProperties>
</file>