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31"/>
  </p:notesMasterIdLst>
  <p:sldIdLst>
    <p:sldId id="278" r:id="rId2"/>
    <p:sldId id="269" r:id="rId3"/>
    <p:sldId id="257" r:id="rId4"/>
    <p:sldId id="268" r:id="rId5"/>
    <p:sldId id="270" r:id="rId6"/>
    <p:sldId id="272" r:id="rId7"/>
    <p:sldId id="262" r:id="rId8"/>
    <p:sldId id="267" r:id="rId9"/>
    <p:sldId id="273" r:id="rId10"/>
    <p:sldId id="287" r:id="rId11"/>
    <p:sldId id="288" r:id="rId12"/>
    <p:sldId id="289" r:id="rId13"/>
    <p:sldId id="303" r:id="rId14"/>
    <p:sldId id="259" r:id="rId15"/>
    <p:sldId id="271" r:id="rId16"/>
    <p:sldId id="291" r:id="rId17"/>
    <p:sldId id="263" r:id="rId18"/>
    <p:sldId id="284" r:id="rId19"/>
    <p:sldId id="286" r:id="rId20"/>
    <p:sldId id="281" r:id="rId21"/>
    <p:sldId id="283" r:id="rId22"/>
    <p:sldId id="292" r:id="rId23"/>
    <p:sldId id="293" r:id="rId24"/>
    <p:sldId id="277" r:id="rId25"/>
    <p:sldId id="301" r:id="rId26"/>
    <p:sldId id="285" r:id="rId27"/>
    <p:sldId id="265" r:id="rId28"/>
    <p:sldId id="296" r:id="rId29"/>
    <p:sldId id="300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637" autoAdjust="0"/>
    <p:restoredTop sz="92240" autoAdjust="0"/>
  </p:normalViewPr>
  <p:slideViewPr>
    <p:cSldViewPr>
      <p:cViewPr varScale="1">
        <p:scale>
          <a:sx n="80" d="100"/>
          <a:sy n="80" d="100"/>
        </p:scale>
        <p:origin x="-462" y="4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0.wmf"/><Relationship Id="rId1" Type="http://schemas.openxmlformats.org/officeDocument/2006/relationships/image" Target="../media/image5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DBE945-9C2A-40A9-B2DF-273194E97917}" type="datetimeFigureOut">
              <a:rPr lang="ru-RU" smtClean="0"/>
              <a:pPr/>
              <a:t>15.10.2018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D1177C-3D09-4391-B73B-36A60F307C5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6074055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5F7842-5BD7-477B-BBE6-7C3C8BEB1A3A}" type="slidenum">
              <a:rPr lang="ru-RU" smtClean="0"/>
              <a:pPr/>
              <a:t>1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15.10.2018</a:t>
            </a:fld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15.10.2018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15.10.2018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15.10.2018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15.10.2018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15.10.2018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15.10.2018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15.10.2018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15.10.2018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15.10.2018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15.10.2018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15.10.2018</a:t>
            </a:fld>
            <a:endParaRPr lang="ru-RU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11" Type="http://schemas.openxmlformats.org/officeDocument/2006/relationships/image" Target="../media/image9.jpeg"/><Relationship Id="rId5" Type="http://schemas.openxmlformats.org/officeDocument/2006/relationships/image" Target="../media/image4.jpeg"/><Relationship Id="rId10" Type="http://schemas.openxmlformats.org/officeDocument/2006/relationships/hyperlink" Target="&#1089;&#1083;&#1072;&#1081;&#1076;%2015" TargetMode="External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jpeg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3.jpeg"/><Relationship Id="rId5" Type="http://schemas.openxmlformats.org/officeDocument/2006/relationships/image" Target="../media/image62.jpeg"/><Relationship Id="rId4" Type="http://schemas.openxmlformats.org/officeDocument/2006/relationships/image" Target="../media/image61.jpeg"/><Relationship Id="rId9" Type="http://schemas.openxmlformats.org/officeDocument/2006/relationships/image" Target="../media/image6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8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jpeg"/><Relationship Id="rId3" Type="http://schemas.openxmlformats.org/officeDocument/2006/relationships/image" Target="../media/image70.png"/><Relationship Id="rId7" Type="http://schemas.openxmlformats.org/officeDocument/2006/relationships/image" Target="../media/image74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3.jpeg"/><Relationship Id="rId5" Type="http://schemas.openxmlformats.org/officeDocument/2006/relationships/image" Target="../media/image72.jpeg"/><Relationship Id="rId10" Type="http://schemas.openxmlformats.org/officeDocument/2006/relationships/image" Target="../media/image77.jpeg"/><Relationship Id="rId4" Type="http://schemas.openxmlformats.org/officeDocument/2006/relationships/image" Target="../media/image71.jpeg"/><Relationship Id="rId9" Type="http://schemas.openxmlformats.org/officeDocument/2006/relationships/image" Target="../media/image7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0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7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природа3"/>
          <p:cNvPicPr>
            <a:picLocks noGrp="1"/>
          </p:cNvPicPr>
          <p:nvPr>
            <p:ph idx="1"/>
          </p:nvPr>
        </p:nvPicPr>
        <p:blipFill>
          <a:blip r:embed="rId3" cstate="email"/>
          <a:stretch>
            <a:fillRect/>
          </a:stretch>
        </p:blipFill>
        <p:spPr bwMode="auto">
          <a:xfrm>
            <a:off x="4067556" y="2982119"/>
            <a:ext cx="1008888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300" endPos="90000" dir="5400000" sy="-100000" algn="bl" rotWithShape="0"/>
            <a:softEdge rad="6350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>
            <a:off x="2143108" y="2571744"/>
            <a:ext cx="4929222" cy="928694"/>
          </a:xfrm>
        </p:spPr>
        <p:txBody>
          <a:bodyPr>
            <a:normAutofit/>
          </a:bodyPr>
          <a:lstStyle/>
          <a:p>
            <a:r>
              <a:rPr lang="ru-RU" sz="1600" dirty="0" smtClean="0"/>
              <a:t>Наконец-то я вернулся,</a:t>
            </a:r>
            <a:br>
              <a:rPr lang="ru-RU" sz="1600" dirty="0" smtClean="0"/>
            </a:br>
            <a:r>
              <a:rPr lang="ru-RU" sz="1600" dirty="0" smtClean="0"/>
              <a:t>Здравствуй, Родина моя!</a:t>
            </a:r>
            <a:br>
              <a:rPr lang="ru-RU" sz="1600" dirty="0" smtClean="0"/>
            </a:br>
            <a:endParaRPr lang="ru-RU" sz="1600" dirty="0"/>
          </a:p>
        </p:txBody>
      </p:sp>
      <p:pic>
        <p:nvPicPr>
          <p:cNvPr id="8" name="Содержимое 4" descr="сканирование0001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000100" y="2786058"/>
            <a:ext cx="3570194" cy="2002828"/>
          </a:xfrm>
          <a:prstGeom prst="rect">
            <a:avLst/>
          </a:prstGeom>
          <a:effectLst>
            <a:reflection blurRad="6350" stA="50000" endA="300" endPos="90000" dir="5400000" sy="-100000" algn="bl" rotWithShape="0"/>
            <a:softEdge rad="635000"/>
          </a:effectLst>
        </p:spPr>
      </p:pic>
      <p:pic>
        <p:nvPicPr>
          <p:cNvPr id="10" name="Содержимое 3"/>
          <p:cNvPicPr>
            <a:picLocks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02" y="1357298"/>
            <a:ext cx="8643998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300" endPos="90000" dir="5400000" sy="-100000" algn="bl" rotWithShape="0"/>
            <a:softEdge rad="635000"/>
          </a:effectLst>
        </p:spPr>
      </p:pic>
      <p:pic>
        <p:nvPicPr>
          <p:cNvPr id="28673" name="Picture 1" descr="C:\Users\Надежда\Documents\Мои результаты сканирования\2009-11 (ноя)\сканирование0028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072198" y="4357694"/>
            <a:ext cx="1928826" cy="1801813"/>
          </a:xfrm>
          <a:prstGeom prst="rect">
            <a:avLst/>
          </a:prstGeom>
          <a:noFill/>
          <a:effectLst>
            <a:reflection blurRad="6350" stA="50000" endA="300" endPos="90000" dir="5400000" sy="-100000" algn="bl" rotWithShape="0"/>
            <a:softEdge rad="635000"/>
          </a:effectLst>
        </p:spPr>
      </p:pic>
      <p:pic>
        <p:nvPicPr>
          <p:cNvPr id="28674" name="Picture 2" descr="G:\Копия 2008-11 (ноя)\сканирование0008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971600" y="692696"/>
            <a:ext cx="6500826" cy="1733645"/>
          </a:xfrm>
          <a:prstGeom prst="rect">
            <a:avLst/>
          </a:prstGeom>
          <a:noFill/>
          <a:effectLst>
            <a:reflection blurRad="6350" stA="50000" endA="300" endPos="90000" dir="5400000" sy="-100000" algn="bl" rotWithShape="0"/>
            <a:softEdge rad="635000"/>
          </a:effectLst>
        </p:spPr>
      </p:pic>
      <p:pic>
        <p:nvPicPr>
          <p:cNvPr id="28677" name="Picture 5" descr="G:\Копия 2008-11 (ноя)\сканирование0057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0" y="2357430"/>
            <a:ext cx="2714612" cy="4214842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28678" name="Picture 6" descr="G:\Копия 2008-11 (ноя)\сканирование0056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5500678"/>
            <a:ext cx="9144000" cy="1357322"/>
          </a:xfrm>
          <a:prstGeom prst="rect">
            <a:avLst/>
          </a:prstGeom>
          <a:noFill/>
          <a:effectLst>
            <a:reflection blurRad="6350" stA="50000" endA="300" endPos="90000" dir="5400000" sy="-100000" algn="bl" rotWithShape="0"/>
            <a:softEdge rad="635000"/>
          </a:effectLst>
        </p:spPr>
      </p:pic>
      <p:pic>
        <p:nvPicPr>
          <p:cNvPr id="13" name="Picture 11" descr="~AUT0048">
            <a:hlinkClick r:id="rId10" action="ppaction://hlinkfile"/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>
          <a:xfrm>
            <a:off x="0" y="0"/>
            <a:ext cx="9144000" cy="1928802"/>
          </a:xfrm>
          <a:prstGeom prst="rect">
            <a:avLst/>
          </a:prstGeom>
          <a:ln>
            <a:solidFill>
              <a:srgbClr val="FFFFFF"/>
            </a:solidFill>
          </a:ln>
          <a:effectLst>
            <a:softEdge rad="635000"/>
          </a:effectLst>
        </p:spPr>
      </p:pic>
      <p:pic>
        <p:nvPicPr>
          <p:cNvPr id="14" name="Содержимое 3"/>
          <p:cNvPicPr>
            <a:picLocks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2428860" y="4572008"/>
            <a:ext cx="6715140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12" name="Прямоугольник 11"/>
          <p:cNvSpPr/>
          <p:nvPr/>
        </p:nvSpPr>
        <p:spPr>
          <a:xfrm>
            <a:off x="1043608" y="332656"/>
            <a:ext cx="66967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827584" y="548680"/>
            <a:ext cx="727280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Земля красива – красотой людей,</a:t>
            </a:r>
            <a:br>
              <a:rPr lang="ru-RU" sz="3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</a:br>
            <a:r>
              <a:rPr lang="ru-RU" sz="3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А люди хороши – землей хорошей.</a:t>
            </a:r>
            <a:endParaRPr lang="ru-RU" sz="36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F:\ЗНАТОКИ_РОДНОГО_КРАЯ\Фото НАСЛЕДИЕ\НАСЛЕД-4КЛ\img-9\1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7319"/>
            <a:ext cx="9496222" cy="675068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\Рабочий стол\эвенкия 2015\фото богарырь ТУРИСТЫ\IMG_931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3528" y="404664"/>
            <a:ext cx="5328592" cy="376553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9938" name="Picture 2" descr="G:\Лето 2015 тура\DSCN0784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365797" y="2909561"/>
            <a:ext cx="5778203" cy="394843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:\ЗНАТОКИ_РОДНОГО_КРАЯ\Фото НАСЛЕДИЕ\Наследие-2КЛ\img-tu\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 bwMode="auto">
          <a:xfrm>
            <a:off x="3275856" y="4365104"/>
            <a:ext cx="5920629" cy="249289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332656"/>
            <a:ext cx="828091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Тура – административный центр Эвенкии</a:t>
            </a:r>
            <a:endParaRPr lang="ru-RU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0963" name="Picture 3" descr="F:\ЗНАТОКИ_РОДНОГО_КРАЯ\Фото НАСЛЕДИЕ\Наследие-2КЛ\img-tu\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1412776"/>
            <a:ext cx="6480720" cy="388843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4238" y="503918"/>
            <a:ext cx="4265754" cy="288226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Picture 2" descr="C:\Documents and Settings\Admin\Рабочий стол\фото богарырь\IMG_9608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91152" y="3645024"/>
            <a:ext cx="4373336" cy="285234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Picture 2" descr="F:\Тура\Водопад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51520" y="3580897"/>
            <a:ext cx="4248472" cy="286703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Picture 2" descr="C:\Documents and Settings\Admin\Рабочий стол\фото богарырь\IMG_9416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810410" y="404664"/>
            <a:ext cx="3866742" cy="287583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7452320" y="4365104"/>
            <a:ext cx="1234480" cy="1761059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4" name="Picture 4" descr="F:\ЗНАТОКИ_РОДНОГО_КРАЯ\Фото НАСЛЕДИЕ\Наследие-2КЛ\image-su\1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427984" y="3429000"/>
            <a:ext cx="4440494" cy="3429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5" name="Picture 5" descr="F:\ЗНАТОКИ_РОДНОГО_КРАЯ\Фото НАСЛЕДИЕ\Наследие-2КЛ\image-w\3w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820416" y="332656"/>
            <a:ext cx="4323583" cy="302433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69" name="Picture 1" descr="F:\ЗНАТОКИ_РОДНОГО_КРАЯ\Фото НАСЛЕДИЕ\Наследие-2КЛ\image-su\4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95536" y="404664"/>
            <a:ext cx="3792896" cy="288032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0" name="Picture 2" descr="G:\Олимпиада 2015 август\DSCN0832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987824" y="1196752"/>
            <a:ext cx="2880320" cy="331236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1" name="Picture 3" descr="G:\Олимпиада 2015 август\DSCN0825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0" y="3319330"/>
            <a:ext cx="4717693" cy="353867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Documents and Settings\Admin\Рабочий стол\эвенкия 2015\фото богарырь ТУРИСТЫ\IMG_915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1520" y="3284984"/>
            <a:ext cx="4420957" cy="357301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4" name="Picture 6" descr="C:\Documents and Settings\Admin\Рабочий стол\эвенкия 2015\фото богарырь ТУРИСТЫ\IMG_9477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23728" y="620688"/>
            <a:ext cx="3690070" cy="2767270"/>
          </a:xfrm>
          <a:prstGeom prst="rect">
            <a:avLst/>
          </a:prstGeom>
          <a:noFill/>
        </p:spPr>
      </p:pic>
      <p:pic>
        <p:nvPicPr>
          <p:cNvPr id="5" name="Picture 6" descr="F:\ЗНАТОКИ_РОДНОГО_КРАЯ\Фото НАСЛЕДИЕ\НАСЛЕД-4КЛ\img-6\2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022573" y="0"/>
            <a:ext cx="5429747" cy="386104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5" name="Picture 1" descr="G:\econda\IMG_1144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211960" y="3284984"/>
            <a:ext cx="4752528" cy="357301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C:\Documents and Settings\Admin\Рабочий стол\эвенкия 2015\фото богарырь ТУРИСТЫ\IMG_9170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260647"/>
            <a:ext cx="4572000" cy="369276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1986" name="Picture 2" descr="G:\econda\IMG_1096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3041576"/>
            <a:ext cx="2862318" cy="381642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987" name="Picture 3" descr="G:\econda\IMG_1084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355976" y="0"/>
            <a:ext cx="4249875" cy="374441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988" name="Picture 4" descr="G:\econda\IMG_1031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228184" y="2970246"/>
            <a:ext cx="2915816" cy="38877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6" descr="C:\Documents and Settings\Admin\Рабочий стол\эвенкия 2015\фото богарырь ТУРИСТЫ\IMG_9217b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555776" y="3356992"/>
            <a:ext cx="4122035" cy="309152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Picture 1" descr="F:\ЗНАТОКИ_РОДНОГО_КРАЯ\Фото НАСЛЕДИЕ\Наследие-2КЛ\image-su\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 bwMode="auto">
          <a:xfrm>
            <a:off x="3109384" y="2500306"/>
            <a:ext cx="6034616" cy="452596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467544" y="1627525"/>
            <a:ext cx="813690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11560" y="188640"/>
            <a:ext cx="784887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spc="0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Arial" pitchFamily="34" charset="0"/>
                <a:ea typeface="Times New Roman" pitchFamily="18" charset="0"/>
              </a:rPr>
              <a:t>Олень бескрыл и не стремится</a:t>
            </a:r>
            <a:endParaRPr kumimoji="0" lang="ru-RU" sz="2400" b="1" i="0" u="none" strike="noStrike" cap="none" spc="0" normalizeH="0" baseline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spc="0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Arial" pitchFamily="34" charset="0"/>
                <a:ea typeface="Times New Roman" pitchFamily="18" charset="0"/>
              </a:rPr>
              <a:t>   Перегонять в полете птицу.</a:t>
            </a:r>
            <a:endParaRPr kumimoji="0" lang="ru-RU" sz="2400" b="1" i="0" u="none" strike="noStrike" cap="none" spc="0" normalizeH="0" baseline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spc="0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Arial" pitchFamily="34" charset="0"/>
                <a:ea typeface="Times New Roman" pitchFamily="18" charset="0"/>
              </a:rPr>
              <a:t>   Он легок на ногу. И скор,</a:t>
            </a:r>
            <a:endParaRPr kumimoji="0" lang="ru-RU" sz="2400" b="1" i="0" u="none" strike="noStrike" cap="none" spc="0" normalizeH="0" baseline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spc="0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Arial" pitchFamily="34" charset="0"/>
                <a:ea typeface="Times New Roman" pitchFamily="18" charset="0"/>
              </a:rPr>
              <a:t>   Когда под ним – земли простор.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9" name="Picture 3" descr="F:\Новая папка\IMG_022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-642974" y="214290"/>
            <a:ext cx="4716016" cy="511256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F:\ЗНАТОКИ_РОДНОГО_КРАЯ\Фото НАСЛЕДИЕ\Наследие-2КЛ\img-ekonda\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 bwMode="auto">
          <a:xfrm>
            <a:off x="-324544" y="1052736"/>
            <a:ext cx="6228184" cy="374441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Без оленя, эвенк – не эвенк!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6" name="Picture 5" descr="F:\ЗНАТОКИ_РОДНОГО_КРАЯ\Фото НАСЛЕДИЕ\Наследие-2КЛ\img-es\4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699792" y="4005064"/>
            <a:ext cx="5311605" cy="31784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2" descr="D:\Библиотека\Поселки\Фото Эконда\img493.bmp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435930" y="1052736"/>
            <a:ext cx="4708070" cy="316835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F:\ЗНАТОКИ_РОДНОГО_КРАЯ\Фото НАСЛЕДИЕ\Наследие-2КЛ\img-chi\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7272808" cy="558924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8915" name="Picture 3" descr="F:\ЗНАТОКИ_РОДНОГО_КРАЯ\Фото НАСЛЕДИЕ\НАСЛЕД-4КЛ\img-5\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158616" y="3502546"/>
            <a:ext cx="4985384" cy="33554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:\Копия 2008-11 (ноя)\сканирование002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1472" y="214290"/>
            <a:ext cx="3256754" cy="4334297"/>
          </a:xfrm>
          <a:prstGeom prst="rect">
            <a:avLst/>
          </a:prstGeom>
          <a:ln w="190500" cap="sq">
            <a:noFill/>
            <a:prstDash val="solid"/>
            <a:miter lim="800000"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1" descr="C:\Users\Надежда\Documents\Мои результаты сканирования\2009-11 (ноя)\сканирование0060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619672" y="3501008"/>
            <a:ext cx="3893643" cy="2954208"/>
          </a:xfrm>
          <a:prstGeom prst="rect">
            <a:avLst/>
          </a:prstGeom>
          <a:noFill/>
          <a:ln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  <a:softEdge rad="127000"/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</p:pic>
      <p:pic>
        <p:nvPicPr>
          <p:cNvPr id="6" name="Picture 2" descr="C:\Users\Надежда\Documents\Мои результаты сканирования\2009-11 (ноя)\сканирование0032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20978225">
            <a:off x="5780381" y="3999101"/>
            <a:ext cx="2905592" cy="2492896"/>
          </a:xfrm>
          <a:prstGeom prst="rect">
            <a:avLst/>
          </a:prstGeom>
          <a:noFill/>
          <a:ln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  <a:softEdge rad="635000"/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</p:pic>
      <p:pic>
        <p:nvPicPr>
          <p:cNvPr id="7" name="Picture 2" descr="F:\ЗНАТОКИ_РОДНОГО_КРАЯ\Фото НАСЛЕДИЕ\Наследие-2КЛ\img-es\3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292079" y="764704"/>
            <a:ext cx="3605461" cy="2969761"/>
          </a:xfrm>
          <a:prstGeom prst="rect">
            <a:avLst/>
          </a:prstGeom>
          <a:noFill/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5891212"/>
          </a:xfrm>
        </p:spPr>
        <p:txBody>
          <a:bodyPr>
            <a:norm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1027" name="Object 5"/>
          <p:cNvGraphicFramePr>
            <a:graphicFrameLocks noChangeAspect="1"/>
          </p:cNvGraphicFramePr>
          <p:nvPr/>
        </p:nvGraphicFramePr>
        <p:xfrm>
          <a:off x="251519" y="476672"/>
          <a:ext cx="2681357" cy="2278700"/>
        </p:xfrm>
        <a:graphic>
          <a:graphicData uri="http://schemas.openxmlformats.org/presentationml/2006/ole">
            <p:oleObj spid="_x0000_s3076" name="Image Document" r:id="rId3" imgW="3705149" imgH="2157984" progId="">
              <p:embed/>
            </p:oleObj>
          </a:graphicData>
        </a:graphic>
      </p:graphicFrame>
      <p:pic>
        <p:nvPicPr>
          <p:cNvPr id="6" name="Picture 6" descr="http://livingthings.narod.ru/Clt/Ani/Cho/Ave/Cuc/cuc00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1840" y="764704"/>
            <a:ext cx="2736304" cy="172819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Picture 5" descr="small_Белая%20куропатка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3429000"/>
            <a:ext cx="2076308" cy="3096344"/>
          </a:xfrm>
          <a:prstGeom prst="rect">
            <a:avLst/>
          </a:prstGeom>
          <a:noFill/>
          <a:scene3d>
            <a:camera prst="perspectiveContrastingLeftFacing"/>
            <a:lightRig rig="threePt" dir="t"/>
          </a:scene3d>
        </p:spPr>
      </p:pic>
      <p:pic>
        <p:nvPicPr>
          <p:cNvPr id="8" name="Picture 5" descr="http://livingthings.narod.ru/Clt/Ani/Cho/Ave/Gav/gav010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228184" y="476672"/>
            <a:ext cx="2664296" cy="1723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perspectiveHeroicExtremeLeftFacing"/>
            <a:lightRig rig="threePt" dir="t"/>
          </a:scene3d>
        </p:spPr>
      </p:pic>
      <p:graphicFrame>
        <p:nvGraphicFramePr>
          <p:cNvPr id="1028" name="Object 4"/>
          <p:cNvGraphicFramePr>
            <a:graphicFrameLocks noChangeAspect="1"/>
          </p:cNvGraphicFramePr>
          <p:nvPr/>
        </p:nvGraphicFramePr>
        <p:xfrm>
          <a:off x="7020272" y="3140968"/>
          <a:ext cx="1864629" cy="2952328"/>
        </p:xfrm>
        <a:graphic>
          <a:graphicData uri="http://schemas.openxmlformats.org/presentationml/2006/ole">
            <p:oleObj spid="_x0000_s3077" name="Image Document" r:id="rId7" imgW="3183118" imgH="1853938" progId="">
              <p:embed/>
            </p:oleObj>
          </a:graphicData>
        </a:graphic>
      </p:graphicFrame>
      <p:pic>
        <p:nvPicPr>
          <p:cNvPr id="10" name="Picture 6" descr="http://livingthings.narod.ru/Clt/Ani/Cho/Ave/Chr/Lar/lar001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3059832" y="2852936"/>
            <a:ext cx="2559053" cy="158417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076" name="Picture 4" descr="F:\ЗНАТОКИ_РОДНОГО_КРАЯ\Фото НАСЛЕДИЕ\Наследие-2КЛ\img-kg\4.jp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3851920" y="4725144"/>
            <a:ext cx="2520280" cy="1853511"/>
          </a:xfrm>
          <a:prstGeom prst="rect">
            <a:avLst/>
          </a:prstGeom>
          <a:noFill/>
          <a:scene3d>
            <a:camera prst="perspectiveHeroicExtremeRightFacing"/>
            <a:lightRig rig="threePt" dir="t"/>
          </a:scene3d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:\Documents and Settings\Надя и Самир\Рабочий стол\Новая папка (2)\IMG_0426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1560" y="548680"/>
            <a:ext cx="3966667" cy="274615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 descr="F:\Тура\Эвенкия\лето\лето 363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427984" y="692696"/>
            <a:ext cx="4312465" cy="270818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2" descr="F:\Тура\Эвенкия\лето\лето 367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79512" y="3645024"/>
            <a:ext cx="4167070" cy="299508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4211960" y="3501008"/>
            <a:ext cx="432048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i="1" dirty="0" smtClean="0">
                <a:solidFill>
                  <a:schemeClr val="accent4">
                    <a:lumMod val="75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 Эвенкии есть горные реки, </a:t>
            </a:r>
            <a:endParaRPr lang="ru-RU" sz="2000" b="1" i="1" dirty="0" smtClean="0">
              <a:solidFill>
                <a:schemeClr val="accent4">
                  <a:lumMod val="75000"/>
                </a:schemeClr>
              </a:solidFill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i="1" dirty="0" smtClean="0">
                <a:solidFill>
                  <a:schemeClr val="accent4">
                    <a:lumMod val="75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Где таймени, ленки и сиги. </a:t>
            </a:r>
            <a:endParaRPr lang="ru-RU" sz="2000" b="1" i="1" dirty="0" smtClean="0">
              <a:solidFill>
                <a:schemeClr val="accent4">
                  <a:lumMod val="75000"/>
                </a:schemeClr>
              </a:solidFill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i="1" dirty="0" smtClean="0">
                <a:solidFill>
                  <a:schemeClr val="accent4">
                    <a:lumMod val="75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 где хариус гуляет вовеки</a:t>
            </a:r>
            <a:endParaRPr lang="ru-RU" sz="2000" b="1" i="1" dirty="0" smtClean="0">
              <a:solidFill>
                <a:schemeClr val="accent4">
                  <a:lumMod val="75000"/>
                </a:schemeClr>
              </a:solidFill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i="1" dirty="0" smtClean="0">
                <a:solidFill>
                  <a:schemeClr val="accent4">
                    <a:lumMod val="75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Среди горной и чистой воды.</a:t>
            </a:r>
            <a:endParaRPr lang="ru-RU" sz="2000" b="1" i="1" dirty="0" smtClean="0">
              <a:solidFill>
                <a:schemeClr val="accent4">
                  <a:lumMod val="75000"/>
                </a:schemeClr>
              </a:solidFill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i="1" dirty="0" smtClean="0">
                <a:solidFill>
                  <a:schemeClr val="accent4">
                    <a:lumMod val="75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Эти реки чисты и прозрачны.</a:t>
            </a:r>
            <a:endParaRPr lang="ru-RU" sz="2000" b="1" i="1" dirty="0" smtClean="0">
              <a:solidFill>
                <a:schemeClr val="accent4">
                  <a:lumMod val="75000"/>
                </a:schemeClr>
              </a:solidFill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i="1" dirty="0" smtClean="0">
                <a:solidFill>
                  <a:schemeClr val="accent4">
                    <a:lumMod val="75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Дно увидишь в большой глубине.</a:t>
            </a:r>
            <a:endParaRPr lang="ru-RU" sz="2000" b="1" i="1" dirty="0" smtClean="0">
              <a:solidFill>
                <a:schemeClr val="accent4">
                  <a:lumMod val="75000"/>
                </a:schemeClr>
              </a:solidFill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i="1" dirty="0" smtClean="0">
                <a:solidFill>
                  <a:schemeClr val="accent4">
                    <a:lumMod val="75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 на картах они все невзрачны</a:t>
            </a:r>
            <a:endParaRPr lang="ru-RU" sz="2000" b="1" i="1" dirty="0" smtClean="0">
              <a:solidFill>
                <a:schemeClr val="accent4">
                  <a:lumMod val="75000"/>
                </a:schemeClr>
              </a:solidFill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i="1" dirty="0" smtClean="0">
                <a:solidFill>
                  <a:schemeClr val="accent4">
                    <a:lumMod val="75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Их не видно почти на земле.</a:t>
            </a:r>
            <a:endParaRPr lang="ru-RU" sz="2000" b="1" i="1" dirty="0" smtClean="0">
              <a:solidFill>
                <a:schemeClr val="accent4">
                  <a:lumMod val="75000"/>
                </a:schemeClr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F:\ЗНАТОКИ_РОДНОГО_КРАЯ\Фото НАСЛЕДИЕ\Наследие-2КЛ\img-g\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3528" y="188640"/>
            <a:ext cx="2537218" cy="17888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419872" y="260648"/>
            <a:ext cx="2363228" cy="182270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4" descr="F:\ЗНАТОКИ_РОДНОГО_КРАЯ\Фото НАСЛЕДИЕ\Наследие-2КЛ\img-g\7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444208" y="260648"/>
            <a:ext cx="1944216" cy="17259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Picture 5" descr="F:\ЗНАТОКИ_РОДНОГО_КРАЯ\Фото НАСЛЕДИЕ\Наследие-2КЛ\img-g\10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23528" y="2276872"/>
            <a:ext cx="2448272" cy="201243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Picture 3" descr="F:\ЗНАТОКИ_РОДНОГО_КРАЯ\Фото НАСЛЕДИЕ\Наследие-2КЛ\img-g\8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563888" y="2420888"/>
            <a:ext cx="2224733" cy="177139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Picture 6" descr="F:\ЗНАТОКИ_РОДНОГО_КРАЯ\Фото НАСЛЕДИЕ\Наследие-2КЛ\img-g\11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6372200" y="2420888"/>
            <a:ext cx="2268057" cy="17368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Picture 7" descr="F:\ЗНАТОКИ_РОДНОГО_КРАЯ\Фото НАСЛЕДИЕ\Наследие-2КЛ\img-g\6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395536" y="4725144"/>
            <a:ext cx="2327771" cy="172783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Picture 8" descr="F:\ЗНАТОКИ_РОДНОГО_КРАЯ\Фото НАСЛЕДИЕ\Наследие-2КЛ\img-g\5.jp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3131840" y="4437112"/>
            <a:ext cx="2773397" cy="208842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Picture 2" descr="F:\ЗНАТОКИ_РОДНОГО_КРАЯ\Фото НАСЛЕДИЕ\Наследие-2КЛ\img-g\12.jpg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6228184" y="4509120"/>
            <a:ext cx="2376264" cy="206664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5536" y="0"/>
            <a:ext cx="3744416" cy="434012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3010" name="Picture 2" descr="F:\ЗНАТОКИ_РОДНОГО_КРАЯ\Фото НАСЛЕДИЕ\Наследие-2КЛ\image-w\4w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355976" y="260648"/>
            <a:ext cx="4571677" cy="382916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3011" name="Picture 3" descr="F:\ЗНАТОКИ_РОДНОГО_КРАЯ\Фото НАСЛЕДИЕ\Наследие-2КЛ\image-w\5w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519476" y="3861048"/>
            <a:ext cx="4633364" cy="299695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 dirty="0" smtClean="0">
              <a:solidFill>
                <a:schemeClr val="tx2">
                  <a:satMod val="200000"/>
                </a:schemeClr>
              </a:solidFill>
            </a:endParaRPr>
          </a:p>
        </p:txBody>
      </p:sp>
      <p:pic>
        <p:nvPicPr>
          <p:cNvPr id="12291" name="Picture 2" descr="F:\Тура\Водопад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5" descr="C:\Documents and Settings\Администратор\Мои документы\Мои результаты сканирования\2008-11 (ноя)\сканирование006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10585" y="0"/>
            <a:ext cx="9354585" cy="685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C:\Documents and Settings\Admin\Рабочий стол\Новая папка\фото богарырь ТУРИСТЫ\IMG_921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 bwMode="auto">
          <a:xfrm>
            <a:off x="4355976" y="3429000"/>
            <a:ext cx="4015047" cy="300920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3" descr="C:\Documents and Settings\Admin\Рабочий стол\эвенкия 2015\фото богарырь ТУРИСТЫ\IMG_912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764704"/>
            <a:ext cx="4536504" cy="629812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F:\ЗНАТОКИ_РОДНОГО_КРАЯ\Фото НАСЛЕДИЕ\НАСЛЕД-3КЛ\img-9\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436096" y="836712"/>
            <a:ext cx="3528392" cy="528529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6" name="Picture 2" descr="F:\ЗНАТОКИ_РОДНОГО_КРАЯ\Фото НАСЛЕДИЕ\НАСЛЕД-3КЛ\img-8\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4464496" cy="334837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2" descr="F:\ЗНАТОКИ_РОДНОГО_КРАЯ\Фото НАСЛЕДИЕ\НАСЛЕД-3КЛ\img-9\1.jpg"/>
          <p:cNvPicPr>
            <a:picLocks noChangeAspect="1" noChangeArrowheads="1"/>
          </p:cNvPicPr>
          <p:nvPr/>
        </p:nvPicPr>
        <p:blipFill>
          <a:blip r:embed="rId4" cstate="email"/>
          <a:stretch>
            <a:fillRect/>
          </a:stretch>
        </p:blipFill>
        <p:spPr bwMode="auto">
          <a:xfrm>
            <a:off x="251520" y="3196134"/>
            <a:ext cx="5436172" cy="366186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5" name="Picture 3" descr="F:\ЗНАТОКИ_РОДНОГО_КРАЯ\Фото НАСЛЕДИЕ\Наследие-2КЛ\img-ekonda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-71288"/>
            <a:ext cx="9144000" cy="6929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АЯТ БИДЕКЭЛЛУ!</a:t>
            </a:r>
            <a:endParaRPr lang="ru-RU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>
            <a:noAutofit/>
          </a:bodyPr>
          <a:lstStyle/>
          <a:p>
            <a:pPr algn="r">
              <a:buNone/>
            </a:pP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Любите, Эвенкию,</a:t>
            </a:r>
          </a:p>
          <a:p>
            <a:pPr algn="r">
              <a:buNone/>
            </a:pP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Жалейте её!</a:t>
            </a:r>
          </a:p>
          <a:p>
            <a:pPr algn="r">
              <a:buNone/>
            </a:pP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Делайте её  еще прекрасней, </a:t>
            </a:r>
          </a:p>
          <a:p>
            <a:pPr algn="r">
              <a:buNone/>
            </a:pP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Пойте ей песни,</a:t>
            </a:r>
          </a:p>
          <a:p>
            <a:pPr algn="r">
              <a:buNone/>
            </a:pP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Впитывайте в себя мудрость её стариков.</a:t>
            </a:r>
          </a:p>
          <a:p>
            <a:pPr algn="r">
              <a:buNone/>
            </a:pP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И пусть наша земля    эвенкийская </a:t>
            </a:r>
          </a:p>
          <a:p>
            <a:pPr algn="r">
              <a:buNone/>
            </a:pP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не знает горя,</a:t>
            </a:r>
          </a:p>
          <a:p>
            <a:pPr algn="r">
              <a:buNone/>
            </a:pP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Злобы людской, </a:t>
            </a:r>
          </a:p>
          <a:p>
            <a:pPr algn="r">
              <a:buNone/>
            </a:pP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Не знает раздора и ненависти.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8" name="Рисунок 7" descr="C:\Documents and Settings\123\Рабочий стол\Сканирование\img498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15616" y="1196752"/>
            <a:ext cx="3637606" cy="410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Содержимое 8"/>
          <p:cNvSpPr>
            <a:spLocks noGrp="1"/>
          </p:cNvSpPr>
          <p:nvPr>
            <p:ph sz="quarter" idx="2"/>
          </p:nvPr>
        </p:nvSpPr>
        <p:spPr>
          <a:xfrm>
            <a:off x="539552" y="1268760"/>
            <a:ext cx="3240360" cy="4320480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ЗНАТОКИ_РОДНОГО_КРАЯ\Фото НАСЛЕДИЕ\Наследие-2КЛ\image\k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436401"/>
            <a:ext cx="3744416" cy="480091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1027" name="Picture 3" descr="F:\ЗНАТОКИ_РОДНОГО_КРАЯ\Фото НАСЛЕДИЕ\Наследие-2КЛ\image\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17665" y="1509212"/>
            <a:ext cx="3914775" cy="465609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11560" y="332657"/>
            <a:ext cx="8349334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3200" b="1" cap="all" spc="0" dirty="0" smtClean="0">
                <a:ln/>
                <a:solidFill>
                  <a:schemeClr val="accent4">
                    <a:lumMod val="75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Эвенкия – край таёжный, </a:t>
            </a:r>
            <a:br>
              <a:rPr lang="ru-RU" sz="3200" b="1" cap="all" spc="0" dirty="0" smtClean="0">
                <a:ln/>
                <a:solidFill>
                  <a:schemeClr val="accent4">
                    <a:lumMod val="75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</a:br>
            <a:r>
              <a:rPr lang="ru-RU" sz="3200" b="1" cap="all" spc="0" dirty="0" smtClean="0">
                <a:ln/>
                <a:solidFill>
                  <a:schemeClr val="accent4">
                    <a:lumMod val="75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Эвенкия – Родина моя!</a:t>
            </a:r>
            <a:endParaRPr lang="ru-RU" sz="3200" b="1" cap="all" spc="0" dirty="0">
              <a:ln/>
              <a:solidFill>
                <a:schemeClr val="accent4">
                  <a:lumMod val="75000"/>
                </a:schemeClr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Содержимое 3"/>
          <p:cNvGrpSpPr>
            <a:grpSpLocks noGrp="1"/>
          </p:cNvGrpSpPr>
          <p:nvPr/>
        </p:nvGrpSpPr>
        <p:grpSpPr>
          <a:xfrm>
            <a:off x="142844" y="1285860"/>
            <a:ext cx="8759980" cy="5056327"/>
            <a:chOff x="4311984" y="2239130"/>
            <a:chExt cx="4617733" cy="4259873"/>
          </a:xfrm>
        </p:grpSpPr>
        <p:sp>
          <p:nvSpPr>
            <p:cNvPr id="5" name="Овал 4"/>
            <p:cNvSpPr/>
            <p:nvPr/>
          </p:nvSpPr>
          <p:spPr>
            <a:xfrm>
              <a:off x="4311984" y="2239130"/>
              <a:ext cx="4617733" cy="4259873"/>
            </a:xfrm>
            <a:prstGeom prst="ellipse">
              <a:avLst/>
            </a:prstGeom>
            <a:blipFill rotWithShape="0">
              <a:blip r:embed="rId2" cstate="print"/>
              <a:stretch>
                <a:fillRect/>
              </a:stretch>
            </a:blipFill>
            <a:effectLst>
              <a:softEdge rad="317500"/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6" name="Овал 4"/>
            <p:cNvSpPr/>
            <p:nvPr/>
          </p:nvSpPr>
          <p:spPr>
            <a:xfrm>
              <a:off x="5625152" y="2484073"/>
              <a:ext cx="1991397" cy="48988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6896" tIns="56896" rIns="56896" bIns="56896" numCol="1" spcCol="1270" anchor="ctr" anchorCtr="0">
              <a:noAutofit/>
            </a:bodyPr>
            <a:lstStyle/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800" kern="1200" dirty="0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30719" y="260648"/>
            <a:ext cx="888256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Эвенкия, край </a:t>
            </a:r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оленЫЙ</a:t>
            </a:r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!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Documents and Settings\Администратор\Мои документы\Мои результаты сканирования\2008-11 (ноя)\сканирование005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85786" y="1857364"/>
            <a:ext cx="3384376" cy="44685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5" descr="C:\Documents and Settings\Администратор\Мои документы\Мои результаты сканирования\2008-11 (ноя)\сканирование0066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72000" y="1071546"/>
            <a:ext cx="3588990" cy="2697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7" name="Picture 2" descr="F:\ЗНАТОКИ_РОДНОГО_КРАЯ\Фото НАСЛЕДИЕ\Наследие-2КЛ\image-ku\1k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634198">
            <a:off x="5328749" y="4119823"/>
            <a:ext cx="3071834" cy="2303876"/>
          </a:xfrm>
          <a:prstGeom prst="rect">
            <a:avLst/>
          </a:prstGeom>
          <a:noFill/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</p:pic>
      <p:sp>
        <p:nvSpPr>
          <p:cNvPr id="6" name="Прямоугольник 5"/>
          <p:cNvSpPr/>
          <p:nvPr/>
        </p:nvSpPr>
        <p:spPr>
          <a:xfrm>
            <a:off x="395535" y="260648"/>
            <a:ext cx="856895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О, земля моя! О, тайга моя!</a:t>
            </a:r>
            <a:endParaRPr lang="ru-RU" sz="4400" b="1" cap="none" spc="0" dirty="0">
              <a:ln>
                <a:prstDash val="solid"/>
              </a:ln>
              <a:solidFill>
                <a:schemeClr val="accent4">
                  <a:lumMod val="75000"/>
                </a:schemeClr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F:\ЗНАТОКИ_РОДНОГО_КРАЯ\Фото НАСЛЕДИЕ\Наследие-2КЛ\img-es\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 rot="21072149">
            <a:off x="428596" y="357166"/>
            <a:ext cx="3384376" cy="2787657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5" name="Picture 3" descr="F:\ЗНАТОКИ_РОДНОГО_КРАЯ\Фото НАСЛЕДИЕ\Наследие-2КЛ\img-tut\6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16016" y="3406939"/>
            <a:ext cx="3744416" cy="3095109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8196" name="Picture 4" descr="F:\ЗНАТОКИ_РОДНОГО_КРАЯ\Фото НАСЛЕДИЕ\Наследие-2КЛ\img-tut\8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572000" y="476672"/>
            <a:ext cx="3857264" cy="2736304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8197" name="Picture 5" descr="F:\ЗНАТОКИ_РОДНОГО_КРАЯ\Фото НАСЛЕДИЕ\Наследие-2КЛ\img-tut\9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83568" y="3640138"/>
            <a:ext cx="3456384" cy="2650921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F:\ЗНАТОКИ_РОДНОГО_КРАЯ\Фото НАСЛЕДИЕ\Наследие-2КЛ\images2\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340768"/>
            <a:ext cx="4040121" cy="518836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9" name="Picture 3" descr="F:\ЗНАТОКИ_РОДНОГО_КРАЯ\Фото НАСЛЕДИЕ\Наследие-2КЛ\images2\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1340768"/>
            <a:ext cx="3983112" cy="51125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8172400" y="4437112"/>
            <a:ext cx="514400" cy="1689051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1" name="Picture 3" descr="F:\ЗНАТОКИ_РОДНОГО_КРАЯ\Фото НАСЛЕДИЕ\НАСЛЕД-4КЛ\img-9\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"/>
            <a:ext cx="9144000" cy="6858000"/>
          </a:xfrm>
          <a:prstGeom prst="roundRect">
            <a:avLst>
              <a:gd name="adj" fmla="val 11111"/>
            </a:avLst>
          </a:prstGeom>
          <a:ln w="190500" cap="rnd">
            <a:noFill/>
            <a:prstDash val="soli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Стандартная 2">
      <a:majorFont>
        <a:latin typeface="Calibri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478</TotalTime>
  <Words>167</Words>
  <Application>Microsoft Office PowerPoint</Application>
  <PresentationFormat>Экран (4:3)</PresentationFormat>
  <Paragraphs>32</Paragraphs>
  <Slides>29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1" baseType="lpstr">
      <vt:lpstr>Открытая</vt:lpstr>
      <vt:lpstr>Image Document</vt:lpstr>
      <vt:lpstr>Наконец-то я вернулся, Здравствуй, Родина моя!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Без оленя, эвенк – не эвенк!</vt:lpstr>
      <vt:lpstr>Слайд 19</vt:lpstr>
      <vt:lpstr> 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АЯТ БИДЕКЭЛЛУ!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Роман</cp:lastModifiedBy>
  <cp:revision>55</cp:revision>
  <dcterms:modified xsi:type="dcterms:W3CDTF">2018-10-15T08:29:52Z</dcterms:modified>
</cp:coreProperties>
</file>