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9" r:id="rId2"/>
    <p:sldId id="277" r:id="rId3"/>
    <p:sldId id="278" r:id="rId4"/>
    <p:sldId id="274" r:id="rId5"/>
    <p:sldId id="262" r:id="rId6"/>
    <p:sldId id="268" r:id="rId7"/>
    <p:sldId id="264" r:id="rId8"/>
    <p:sldId id="280" r:id="rId9"/>
    <p:sldId id="258" r:id="rId10"/>
    <p:sldId id="25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Dan'_kosmonavtiki\E_02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9" name="Picture 7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13787" cy="6553200"/>
          </a:xfrm>
          <a:prstGeom prst="rect">
            <a:avLst/>
          </a:prstGeom>
          <a:solidFill>
            <a:srgbClr val="DDDDDD"/>
          </a:solidFill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7" name="Picture 5" descr="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052513"/>
            <a:ext cx="3313112" cy="3227387"/>
          </a:xfrm>
          <a:prstGeom prst="rect">
            <a:avLst/>
          </a:prstGeom>
          <a:noFill/>
        </p:spPr>
      </p:pic>
      <p:pic>
        <p:nvPicPr>
          <p:cNvPr id="33798" name="Picture 6" descr="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07397">
            <a:off x="2195513" y="1412875"/>
            <a:ext cx="1111250" cy="534988"/>
          </a:xfrm>
          <a:prstGeom prst="rect">
            <a:avLst/>
          </a:prstGeom>
          <a:noFill/>
        </p:spPr>
      </p:pic>
      <p:pic>
        <p:nvPicPr>
          <p:cNvPr id="33801" name="Picture 9" descr="Копия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82762">
            <a:off x="1476375" y="981075"/>
            <a:ext cx="573088" cy="319563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16 -0.15422 C 0.0467 -0.15422 -0.06077 -0.01618 -0.06077 0.15422 C -0.06077 0.32532 0.0467 0.46451 0.17916 0.46451 C 0.3118 0.46451 0.41962 0.32532 0.41962 0.15422 C 0.41962 -0.01618 0.3118 -0.15422 0.17916 -0.15422 Z " pathEditMode="relative" rAng="0" ptsTypes="fffff">
                                      <p:cBhvr>
                                        <p:cTn id="19" dur="5000" spd="-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delka-rukodelie.mybabbie.ru/pictures/77537-skrapbuking-bordyury-dlya-pechati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548680"/>
            <a:ext cx="36004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oradumo.pp.ua/uploads/posts/2014-11/aplkacya-na-temu-kosmos-v-dityachomu-sadku_814.jpe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476672"/>
            <a:ext cx="38884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wportal.ru/file/images/kak-sdelat-raketu-dlya-planera-34845-large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04664"/>
            <a:ext cx="403244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okrowbm.prihod.ru/users/42/1142/editor_files/image/02labdq0v127110469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476672"/>
            <a:ext cx="381642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stranamasterov.ru/img/i/kosmosy75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717032"/>
            <a:ext cx="4176464" cy="276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0" name="E_02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1800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0" y="1981200"/>
            <a:ext cx="4648200" cy="35052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ЮРИЙ ГАГАРИН </a:t>
            </a:r>
            <a:br>
              <a:rPr lang="ru-RU" sz="4000" smtClean="0"/>
            </a:br>
            <a:r>
              <a:rPr lang="ru-RU" sz="3600" smtClean="0"/>
              <a:t>- первый космонавт планеты Земля</a:t>
            </a:r>
          </a:p>
        </p:txBody>
      </p:sp>
      <p:pic>
        <p:nvPicPr>
          <p:cNvPr id="6148" name="Picture 3" descr="fig1a"/>
          <p:cNvPicPr>
            <a:picLocks noChangeAspect="1" noChangeArrowheads="1"/>
          </p:cNvPicPr>
          <p:nvPr/>
        </p:nvPicPr>
        <p:blipFill>
          <a:blip r:embed="rId4" cstate="print">
            <a:lum bright="18000"/>
          </a:blip>
          <a:srcRect/>
          <a:stretch>
            <a:fillRect/>
          </a:stretch>
        </p:blipFill>
        <p:spPr bwMode="auto">
          <a:xfrm>
            <a:off x="467544" y="1052736"/>
            <a:ext cx="3440113" cy="441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127000" dir="13987806">
              <a:srgbClr val="CC3300"/>
            </a:prstShdw>
          </a:effectLst>
        </p:spPr>
      </p:pic>
      <p:pic>
        <p:nvPicPr>
          <p:cNvPr id="9" name="Picture 13" descr="Рисунок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36096" y="908720"/>
            <a:ext cx="3060103" cy="2766854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23" fill="hold"/>
                                        <p:tgtEl>
                                          <p:spTgt spid="5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6600CC"/>
              </a:solidFill>
              <a:latin typeface="Comic Sans MS" pitchFamily="66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300663"/>
            <a:ext cx="8229600" cy="1184275"/>
          </a:xfrm>
          <a:solidFill>
            <a:srgbClr val="FFFF00"/>
          </a:solidFill>
          <a:ln w="38100">
            <a:solidFill>
              <a:srgbClr val="CC9900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/>
              <a:t> 	</a:t>
            </a:r>
            <a:r>
              <a:rPr lang="ru-RU">
                <a:latin typeface="Comic Sans MS" pitchFamily="66" charset="0"/>
              </a:rPr>
              <a:t>первый человек, совершивший полёт в космическое пространство.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11560" y="692696"/>
            <a:ext cx="7751266" cy="3960440"/>
            <a:chOff x="385" y="845"/>
            <a:chExt cx="5019" cy="2268"/>
          </a:xfrm>
        </p:grpSpPr>
        <p:pic>
          <p:nvPicPr>
            <p:cNvPr id="15365" name="Picture 5" descr="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22" y="845"/>
              <a:ext cx="1882" cy="2268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15366" name="Picture 6" descr="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" y="845"/>
              <a:ext cx="2813" cy="2260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Здравствуй, космос</a:t>
            </a:r>
            <a:endParaRPr lang="ru-RU" dirty="0"/>
          </a:p>
        </p:txBody>
      </p:sp>
      <p:pic>
        <p:nvPicPr>
          <p:cNvPr id="23555" name="Содержимое 3" descr="j01852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556792"/>
            <a:ext cx="3505200" cy="2354263"/>
          </a:xfrm>
        </p:spPr>
      </p:pic>
      <p:pic>
        <p:nvPicPr>
          <p:cNvPr id="23556" name="Рисунок 4" descr="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84784"/>
            <a:ext cx="3200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ag_000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149080"/>
            <a:ext cx="3200400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6" descr="ag_0000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05064"/>
            <a:ext cx="3424808" cy="239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кнопочка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64254" flipV="1">
            <a:off x="4787900" y="6092825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 rot="-580047">
            <a:off x="2759075" y="4295775"/>
            <a:ext cx="4725988" cy="846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74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052" name="WordArt 6"/>
          <p:cNvSpPr>
            <a:spLocks noChangeArrowheads="1" noChangeShapeType="1" noTextEdit="1"/>
          </p:cNvSpPr>
          <p:nvPr/>
        </p:nvSpPr>
        <p:spPr bwMode="auto">
          <a:xfrm rot="-584000">
            <a:off x="656780" y="972061"/>
            <a:ext cx="6750319" cy="19615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8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ПРОЕКТ  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800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8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«ПОЛЁТ В КОСМОС »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800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53" name="Picture 7" descr="20df76943c2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387053">
            <a:off x="1065213" y="244475"/>
            <a:ext cx="9064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20df76943c2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2578722">
            <a:off x="192088" y="328613"/>
            <a:ext cx="100806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laycy.ucoz.ru/_nw/2/39250404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6136" y="2996952"/>
            <a:ext cx="300835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3429000"/>
            <a:ext cx="8302377" cy="3097213"/>
          </a:xfrm>
          <a:solidFill>
            <a:srgbClr val="FFFF00"/>
          </a:solidFill>
          <a:ln w="38100">
            <a:solidFill>
              <a:srgbClr val="808000"/>
            </a:solidFill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ВОСТОК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МИР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СОЮЗ 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67544" y="260648"/>
            <a:ext cx="7992888" cy="3068960"/>
            <a:chOff x="295" y="300"/>
            <a:chExt cx="5190" cy="2701"/>
          </a:xfrm>
        </p:grpSpPr>
        <p:pic>
          <p:nvPicPr>
            <p:cNvPr id="3077" name="Picture 5" descr="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5" y="890"/>
              <a:ext cx="1693" cy="1267"/>
            </a:xfrm>
            <a:prstGeom prst="rect">
              <a:avLst/>
            </a:prstGeom>
            <a:noFill/>
          </p:spPr>
        </p:pic>
        <p:pic>
          <p:nvPicPr>
            <p:cNvPr id="3080" name="Picture 8" descr="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5" y="935"/>
              <a:ext cx="1970" cy="1158"/>
            </a:xfrm>
            <a:prstGeom prst="rect">
              <a:avLst/>
            </a:prstGeom>
            <a:noFill/>
          </p:spPr>
        </p:pic>
        <p:pic>
          <p:nvPicPr>
            <p:cNvPr id="3081" name="Picture 9" descr="f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64" y="300"/>
              <a:ext cx="1669" cy="469"/>
            </a:xfrm>
            <a:prstGeom prst="rect">
              <a:avLst/>
            </a:prstGeom>
            <a:noFill/>
          </p:spPr>
        </p:pic>
        <p:pic>
          <p:nvPicPr>
            <p:cNvPr id="3083" name="Picture 11" descr="1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154" y="1616"/>
              <a:ext cx="1326" cy="138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6"/>
          <p:cNvSpPr>
            <a:spLocks noGrp="1" noChangeArrowheads="1"/>
          </p:cNvSpPr>
          <p:nvPr>
            <p:ph type="title"/>
          </p:nvPr>
        </p:nvSpPr>
        <p:spPr>
          <a:xfrm>
            <a:off x="539750" y="765175"/>
            <a:ext cx="7993063" cy="1143000"/>
          </a:xfrm>
          <a:blipFill dpi="0" rotWithShape="1">
            <a:blip r:embed="rId2" cstate="email"/>
            <a:srcRect/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>
                <a:solidFill>
                  <a:srgbClr val="C00000"/>
                </a:solidFill>
              </a:rPr>
              <a:t>Техника безопасности</a:t>
            </a:r>
            <a:br>
              <a:rPr lang="ru-RU" altLang="ru-RU" smtClean="0">
                <a:solidFill>
                  <a:srgbClr val="C00000"/>
                </a:solidFill>
              </a:rPr>
            </a:br>
            <a:r>
              <a:rPr lang="ru-RU" altLang="ru-RU" smtClean="0">
                <a:solidFill>
                  <a:srgbClr val="C00000"/>
                </a:solidFill>
              </a:rPr>
              <a:t>при работе с ножницами</a:t>
            </a:r>
          </a:p>
        </p:txBody>
      </p:sp>
      <p:sp>
        <p:nvSpPr>
          <p:cNvPr id="8194" name="Rectangle 17"/>
          <p:cNvSpPr>
            <a:spLocks noGrp="1" noChangeArrowheads="1"/>
          </p:cNvSpPr>
          <p:nvPr>
            <p:ph idx="1"/>
          </p:nvPr>
        </p:nvSpPr>
        <p:spPr>
          <a:xfrm>
            <a:off x="468313" y="2349500"/>
            <a:ext cx="8135937" cy="3805238"/>
          </a:xfrm>
          <a:blipFill dpi="0" rotWithShape="1">
            <a:blip r:embed="rId3" cstate="email"/>
            <a:srcRect/>
            <a:stretch>
              <a:fillRect/>
            </a:stretch>
          </a:blipFill>
        </p:spPr>
        <p:txBody>
          <a:bodyPr/>
          <a:lstStyle/>
          <a:p>
            <a:pPr algn="ctr" eaLnBrk="1" hangingPunct="1">
              <a:buFontTx/>
              <a:buNone/>
            </a:pPr>
            <a:endParaRPr lang="ru-RU" altLang="ru-RU" smtClean="0"/>
          </a:p>
        </p:txBody>
      </p:sp>
      <p:pic>
        <p:nvPicPr>
          <p:cNvPr id="8196" name="Picture 4" descr="кнопочка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575442" flipV="1">
            <a:off x="4284663" y="62817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20df76943c2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92150"/>
            <a:ext cx="10080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 descr="20df76943c2a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068638"/>
            <a:ext cx="10080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" descr="C:\Users\СOM\Desktop\1355910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85938" y="2286000"/>
            <a:ext cx="5945187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laycy.ucoz.ru/_nw/2/3925040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564904"/>
            <a:ext cx="2504302" cy="382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ingwinprazdnik.com/uploads/news/e1fc54dabca46e2e0f830c96610a2692.jpe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39952" y="404664"/>
            <a:ext cx="409723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iles.adopoznaika.com/var/resizes/%D0%9F%D0%BE%D0%B4%D0%B5%D0%BB%D0%BA%D0%B8/%D0%9A%D0%BE%D1%81%D0%BC%D0%BE%D1%81-%D0%9F%D0%BE%D0%B4%D0%B5%D0%BB%D0%BA%D0%B8-/kosmos001.jpg?m=1447470727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224" y="3645024"/>
            <a:ext cx="1795831" cy="26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ivdennij.com/media/wysiwyg/Novyny/kosmos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912" y="3933056"/>
            <a:ext cx="2304256" cy="242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17</Words>
  <Application>Microsoft Office PowerPoint</Application>
  <PresentationFormat>Экран (4:3)</PresentationFormat>
  <Paragraphs>9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ЮРИЙ ГАГАРИН  - первый космонавт планеты Земля</vt:lpstr>
      <vt:lpstr>Слайд 3</vt:lpstr>
      <vt:lpstr>Здравствуй, космос</vt:lpstr>
      <vt:lpstr>Слайд 5</vt:lpstr>
      <vt:lpstr>Слайд 6</vt:lpstr>
      <vt:lpstr>Техника безопасности при работе с ножницами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Роман</cp:lastModifiedBy>
  <cp:revision>11</cp:revision>
  <dcterms:modified xsi:type="dcterms:W3CDTF">2018-10-15T08:36:12Z</dcterms:modified>
</cp:coreProperties>
</file>