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8"/>
  </p:notesMasterIdLst>
  <p:sldIdLst>
    <p:sldId id="303" r:id="rId2"/>
    <p:sldId id="256" r:id="rId3"/>
    <p:sldId id="257" r:id="rId4"/>
    <p:sldId id="300" r:id="rId5"/>
    <p:sldId id="297" r:id="rId6"/>
    <p:sldId id="296" r:id="rId7"/>
    <p:sldId id="298" r:id="rId8"/>
    <p:sldId id="301" r:id="rId9"/>
    <p:sldId id="272" r:id="rId10"/>
    <p:sldId id="264" r:id="rId11"/>
    <p:sldId id="265" r:id="rId12"/>
    <p:sldId id="283" r:id="rId13"/>
    <p:sldId id="267" r:id="rId14"/>
    <p:sldId id="273" r:id="rId15"/>
    <p:sldId id="281" r:id="rId16"/>
    <p:sldId id="275" r:id="rId17"/>
    <p:sldId id="282" r:id="rId18"/>
    <p:sldId id="261" r:id="rId19"/>
    <p:sldId id="260" r:id="rId20"/>
    <p:sldId id="262" r:id="rId21"/>
    <p:sldId id="285" r:id="rId22"/>
    <p:sldId id="294" r:id="rId23"/>
    <p:sldId id="258" r:id="rId24"/>
    <p:sldId id="295" r:id="rId25"/>
    <p:sldId id="284" r:id="rId26"/>
    <p:sldId id="302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5F5F5F"/>
    <a:srgbClr val="006600"/>
    <a:srgbClr val="F703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96" autoAdjust="0"/>
    <p:restoredTop sz="94660"/>
  </p:normalViewPr>
  <p:slideViewPr>
    <p:cSldViewPr>
      <p:cViewPr>
        <p:scale>
          <a:sx n="64" d="100"/>
          <a:sy n="64" d="100"/>
        </p:scale>
        <p:origin x="-93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A053A68-F34F-4684-9590-160144D45EB3}" type="datetimeFigureOut">
              <a:rPr lang="ru-RU"/>
              <a:pPr/>
              <a:t>15.10.2018</a:t>
            </a:fld>
            <a:endParaRPr lang="ru-RU"/>
          </a:p>
        </p:txBody>
      </p:sp>
      <p:sp>
        <p:nvSpPr>
          <p:cNvPr id="501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01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501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C605684-9E1E-43C4-A1BC-40369E052D8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95685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50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050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9BC47-1710-4709-B6AC-5DA87A162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4F3DB-DEE1-4A56-A535-7A2EB0652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0B35E-0E5C-4A7B-8DB5-8E6AD2C33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B15E22-0255-43FD-B3D0-593487447B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D916C-EF72-4DFC-BA52-14D33550A7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8250B-C5D0-409B-BBCB-BDD6132DE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51EAAF-EFC6-4DA3-95E5-F273E2BFDE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17A59-6AFC-416A-BB41-6A4EF6B093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1E5C8-1960-4059-A63E-F98217716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ADAF6-5CFE-4A02-96BA-53858429E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A13D8-0497-49B3-90F2-5F3862306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1945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7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7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7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7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48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5B480DA9-7830-4FFC-8B2A-A66484E2E8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F:\04.11%20&#1076;&#1077;&#1085;&#1100;%20&#1085;&#1072;&#1088;&#1086;&#1076;%20&#1077;&#1076;&#1080;&#1085;&#1077;&#1085;&#1080;&#1103;\&#1091;&#1088;&#1086;&#1082;%2004.11.13\pril2.mp3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gf_32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57" y="260648"/>
            <a:ext cx="9090765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мини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620713"/>
            <a:ext cx="4465638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1547813" y="5805488"/>
            <a:ext cx="655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993300"/>
                </a:solidFill>
              </a:rPr>
              <a:t>КУЗЬМА  МИНИН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пожар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341438"/>
            <a:ext cx="448310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755650" y="476672"/>
            <a:ext cx="74167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993300"/>
                </a:solidFill>
              </a:rPr>
              <a:t>КНЯЗЬ ДМИТРИЙ ПОЖАРСКИЙ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5"/>
          <p:cNvSpPr txBox="1">
            <a:spLocks noChangeArrowheads="1"/>
          </p:cNvSpPr>
          <p:nvPr/>
        </p:nvSpPr>
        <p:spPr bwMode="auto">
          <a:xfrm>
            <a:off x="971550" y="5734050"/>
            <a:ext cx="698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solidFill>
                  <a:srgbClr val="993300"/>
                </a:solidFill>
              </a:rPr>
              <a:t>М. СКОТТИ. МИНИН И ПОЖАРСКИЙ.</a:t>
            </a:r>
          </a:p>
        </p:txBody>
      </p:sp>
      <p:pic>
        <p:nvPicPr>
          <p:cNvPr id="4" name="Picture 8" descr="[IS7IR_1-10]_[PD_03-r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43608" y="692696"/>
            <a:ext cx="6858000" cy="43053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проба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765175"/>
            <a:ext cx="4183063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539750" y="981075"/>
            <a:ext cx="3311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993300"/>
                </a:solidFill>
              </a:rPr>
              <a:t>МИНИН И ПОЖАРСКИЙ ВЫСТУПАЮТ В ПОХОД.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проба000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765175"/>
            <a:ext cx="698341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5"/>
          <p:cNvSpPr txBox="1">
            <a:spLocks noChangeArrowheads="1"/>
          </p:cNvSpPr>
          <p:nvPr/>
        </p:nvSpPr>
        <p:spPr bwMode="auto">
          <a:xfrm>
            <a:off x="971550" y="5300663"/>
            <a:ext cx="74882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6600"/>
                </a:solidFill>
              </a:rPr>
              <a:t>НИЖЕГОРОДСКОЕ ОПОЛЧЕНИЕ ВЫХОДИТ В ПОХОД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4" descr="проба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836613"/>
            <a:ext cx="63373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1763713" y="5589588"/>
            <a:ext cx="63357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993300"/>
                </a:solidFill>
              </a:rPr>
              <a:t>КУЗЬМА МИНИН В РЕШАЮЩЕЙ АТАКЕ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4" descr="проба00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692150"/>
            <a:ext cx="655320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5"/>
          <p:cNvSpPr txBox="1">
            <a:spLocks noChangeArrowheads="1"/>
          </p:cNvSpPr>
          <p:nvPr/>
        </p:nvSpPr>
        <p:spPr bwMode="auto">
          <a:xfrm>
            <a:off x="1258888" y="5445125"/>
            <a:ext cx="66246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/>
              <a:t>ВОЙСКО МИНИНА И ПОЖАРСКОГО У СТЕН КРЕМЛЯ.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проба0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692150"/>
            <a:ext cx="7632700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Text Box 7"/>
          <p:cNvSpPr txBox="1">
            <a:spLocks noChangeArrowheads="1"/>
          </p:cNvSpPr>
          <p:nvPr/>
        </p:nvSpPr>
        <p:spPr bwMode="auto">
          <a:xfrm>
            <a:off x="827088" y="5445125"/>
            <a:ext cx="831691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6600"/>
                </a:solidFill>
              </a:rPr>
              <a:t>ПОЛЯКИ ПОКИДАЮТ КРЕМЛЬ И СДАЮТСЯ МИНИНУ И ПОЖАРСКОМУ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памятник Минину и Пожарскому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4438" y="404813"/>
            <a:ext cx="4591050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проба00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313" y="404813"/>
            <a:ext cx="3819525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 Box 5"/>
          <p:cNvSpPr txBox="1">
            <a:spLocks noChangeArrowheads="1"/>
          </p:cNvSpPr>
          <p:nvPr/>
        </p:nvSpPr>
        <p:spPr bwMode="auto">
          <a:xfrm>
            <a:off x="684213" y="5157788"/>
            <a:ext cx="784860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/>
              <a:t>ИКОНА КАЗАНСКОЙ БОЖЬЕЙ МАТЕРИ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586" y="343494"/>
            <a:ext cx="8369886" cy="6109842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 descr="икона Казанской Божьей Матери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55875" y="260350"/>
            <a:ext cx="4476750" cy="53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 Box 5"/>
          <p:cNvSpPr txBox="1">
            <a:spLocks noChangeArrowheads="1"/>
          </p:cNvSpPr>
          <p:nvPr/>
        </p:nvSpPr>
        <p:spPr bwMode="auto">
          <a:xfrm>
            <a:off x="1042988" y="6165850"/>
            <a:ext cx="7489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1331913" y="5805488"/>
            <a:ext cx="7264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993300"/>
                </a:solidFill>
              </a:rPr>
              <a:t>ИКОНА КАЗАНСКОЙ БОЖЬЕЙ МАТЕРИ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Казанский собор на Красной п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39700"/>
            <a:ext cx="8890000" cy="657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Text Box 4"/>
          <p:cNvSpPr txBox="1">
            <a:spLocks noChangeArrowheads="1"/>
          </p:cNvSpPr>
          <p:nvPr/>
        </p:nvSpPr>
        <p:spPr bwMode="auto">
          <a:xfrm>
            <a:off x="1763713" y="765175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0033CC"/>
                </a:solidFill>
                <a:latin typeface="Arial" charset="0"/>
              </a:rPr>
              <a:t>Государственный флаг России</a:t>
            </a:r>
          </a:p>
        </p:txBody>
      </p:sp>
      <p:pic>
        <p:nvPicPr>
          <p:cNvPr id="5" name="Picture 13" descr="rusflaga"/>
          <p:cNvPicPr>
            <a:picLocks noGrp="1" noChangeAspect="1" noChangeArrowheads="1" noCrop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35696" y="1484784"/>
            <a:ext cx="5904656" cy="4261911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052513"/>
            <a:ext cx="8218488" cy="800100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>Государственные символы </a:t>
            </a:r>
            <a:br>
              <a:rPr lang="ru-RU" sz="4000"/>
            </a:br>
            <a:r>
              <a:rPr lang="ru-RU" sz="4000"/>
              <a:t>Российской Федерации.</a:t>
            </a:r>
            <a:br>
              <a:rPr lang="ru-RU" sz="4000"/>
            </a:br>
            <a:endParaRPr lang="ru-RU" sz="4000"/>
          </a:p>
        </p:txBody>
      </p:sp>
      <p:pic>
        <p:nvPicPr>
          <p:cNvPr id="6" name="Picture 10" descr="герб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483768" y="1855864"/>
            <a:ext cx="4176464" cy="5002136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img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3728" y="836712"/>
            <a:ext cx="4824536" cy="528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733800" y="381000"/>
            <a:ext cx="50292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solidFill>
                <a:srgbClr val="0033CC"/>
              </a:solidFill>
              <a:latin typeface="Arial" charset="0"/>
            </a:endParaRPr>
          </a:p>
          <a:p>
            <a:endParaRPr lang="ru-RU" sz="2400" dirty="0">
              <a:solidFill>
                <a:srgbClr val="0033CC"/>
              </a:solidFill>
              <a:latin typeface="Arial" charset="0"/>
            </a:endParaRP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051050" y="260350"/>
            <a:ext cx="4867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33CC"/>
                </a:solidFill>
                <a:latin typeface="Arial" charset="0"/>
              </a:rPr>
              <a:t>Государственный герб России</a:t>
            </a:r>
          </a:p>
        </p:txBody>
      </p:sp>
      <p:pic>
        <p:nvPicPr>
          <p:cNvPr id="6" name="pril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email"/>
          <a:stretch>
            <a:fillRect/>
          </a:stretch>
        </p:blipFill>
        <p:spPr>
          <a:xfrm>
            <a:off x="8028384" y="5949280"/>
            <a:ext cx="304800" cy="304800"/>
          </a:xfrm>
          <a:prstGeom prst="rect">
            <a:avLst/>
          </a:prstGeom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7596336" y="4869160"/>
          <a:ext cx="533400" cy="485775"/>
        </p:xfrm>
        <a:graphic>
          <a:graphicData uri="http://schemas.openxmlformats.org/presentationml/2006/ole">
            <p:oleObj spid="_x0000_s1026" name="Пакет" r:id="rId6" imgW="533520" imgH="485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4"/>
          <p:cNvSpPr txBox="1">
            <a:spLocks noChangeArrowheads="1"/>
          </p:cNvSpPr>
          <p:nvPr/>
        </p:nvSpPr>
        <p:spPr bwMode="auto">
          <a:xfrm>
            <a:off x="1331913" y="765175"/>
            <a:ext cx="65532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 smtClean="0"/>
              <a:t>ГЛАВНОЕ </a:t>
            </a:r>
            <a:r>
              <a:rPr lang="ru-RU" sz="3200" b="1" dirty="0"/>
              <a:t>– ВМЕСТЕ!</a:t>
            </a:r>
          </a:p>
          <a:p>
            <a:pPr algn="ctr">
              <a:spcBef>
                <a:spcPct val="50000"/>
              </a:spcBef>
            </a:pPr>
            <a:r>
              <a:rPr lang="ru-RU" sz="3200" b="1" dirty="0"/>
              <a:t>ГЛАВНОЕ – ДРУЖНО!</a:t>
            </a:r>
          </a:p>
          <a:p>
            <a:pPr algn="ctr">
              <a:spcBef>
                <a:spcPct val="50000"/>
              </a:spcBef>
            </a:pPr>
            <a:r>
              <a:rPr lang="ru-RU" sz="3200" b="1" dirty="0"/>
              <a:t>ГЛАВНОЕ – С СЕРДЦЕМ ГОРЯЩИМ В ГРУДИ!</a:t>
            </a:r>
          </a:p>
          <a:p>
            <a:pPr algn="ctr">
              <a:spcBef>
                <a:spcPct val="50000"/>
              </a:spcBef>
            </a:pPr>
            <a:r>
              <a:rPr lang="ru-RU" sz="3200" b="1" dirty="0"/>
              <a:t>НАМ РАВНОДУШИЕ НЕ НУЖНО!</a:t>
            </a:r>
          </a:p>
          <a:p>
            <a:pPr algn="ctr">
              <a:spcBef>
                <a:spcPct val="50000"/>
              </a:spcBef>
            </a:pPr>
            <a:r>
              <a:rPr lang="ru-RU" sz="3200" b="1" dirty="0"/>
              <a:t>ЗЛОБУ, ОБИДУ ПРОЧЬ ГОНИ!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19672" y="1268760"/>
            <a:ext cx="65527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8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/>
                  </a:outerShdw>
                </a:effectLst>
                <a:latin typeface="Impact"/>
              </a:rPr>
              <a:t>Спасибо за внимание</a:t>
            </a:r>
            <a:r>
              <a:rPr lang="en-US" sz="88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2700000" algn="ctr" rotWithShape="0">
                    <a:schemeClr val="tx1"/>
                  </a:outerShdw>
                </a:effectLst>
                <a:latin typeface="Impact"/>
              </a:rPr>
              <a:t>!</a:t>
            </a:r>
            <a:endParaRPr lang="ru-RU" sz="88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2700000" algn="ctr" rotWithShape="0">
                  <a:schemeClr val="tx1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r>
              <a:rPr lang="ru-RU" sz="4000"/>
              <a:t>     </a:t>
            </a:r>
          </a:p>
        </p:txBody>
      </p:sp>
      <p:sp>
        <p:nvSpPr>
          <p:cNvPr id="15362" name="Text Box 6"/>
          <p:cNvSpPr txBox="1">
            <a:spLocks noChangeArrowheads="1"/>
          </p:cNvSpPr>
          <p:nvPr/>
        </p:nvSpPr>
        <p:spPr bwMode="auto">
          <a:xfrm>
            <a:off x="827088" y="549275"/>
            <a:ext cx="7058025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>
                <a:solidFill>
                  <a:srgbClr val="FF0000"/>
                </a:solidFill>
              </a:rPr>
              <a:t>Государственные праздники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Новый год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Рождество Христово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День защитников Отечества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Международный женский день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Праздник весны и труда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День Победы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День России</a:t>
            </a:r>
          </a:p>
          <a:p>
            <a:pPr algn="ctr">
              <a:spcBef>
                <a:spcPct val="50000"/>
              </a:spcBef>
            </a:pPr>
            <a:r>
              <a:rPr lang="ru-RU" sz="2800" b="1" dirty="0"/>
              <a:t>День народного единства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04665"/>
            <a:ext cx="813690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993300"/>
                </a:solidFill>
              </a:rPr>
              <a:t>17 век    Московский Кремль</a:t>
            </a:r>
            <a:endParaRPr lang="ru-RU" sz="4400" dirty="0">
              <a:solidFill>
                <a:srgbClr val="993300"/>
              </a:solidFill>
            </a:endParaRPr>
          </a:p>
        </p:txBody>
      </p:sp>
      <p:pic>
        <p:nvPicPr>
          <p:cNvPr id="4" name="Picture 4" descr="минин и пожарский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23916"/>
            <a:ext cx="8424936" cy="4885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4" descr="larg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931">
            <a:off x="1258888" y="260649"/>
            <a:ext cx="6337300" cy="6178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large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20131">
            <a:off x="1187624" y="332656"/>
            <a:ext cx="6624638" cy="617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Изображение 0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81000" y="304800"/>
            <a:ext cx="3581400" cy="3302000"/>
          </a:xfrm>
          <a:prstGeom prst="rect">
            <a:avLst/>
          </a:prstGeom>
          <a:noFill/>
          <a:ln/>
        </p:spPr>
      </p:pic>
      <p:pic>
        <p:nvPicPr>
          <p:cNvPr id="4" name="Picture 10" descr="Изображение 03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860032" y="476672"/>
            <a:ext cx="3602427" cy="3168352"/>
          </a:xfrm>
          <a:prstGeom prst="rect">
            <a:avLst/>
          </a:prstGeom>
          <a:noFill/>
          <a:ln/>
        </p:spPr>
      </p:pic>
      <p:pic>
        <p:nvPicPr>
          <p:cNvPr id="5" name="Picture 11" descr="Изображение 040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483768" y="3284984"/>
            <a:ext cx="4267200" cy="339883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Изображение 0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81000" y="381000"/>
            <a:ext cx="3368675" cy="3505200"/>
          </a:xfrm>
          <a:prstGeom prst="rect">
            <a:avLst/>
          </a:prstGeom>
          <a:noFill/>
          <a:ln/>
        </p:spPr>
      </p:pic>
      <p:pic>
        <p:nvPicPr>
          <p:cNvPr id="3" name="Picture 9" descr="241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6200" y="3200400"/>
            <a:ext cx="4876800" cy="3186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проба000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67944" y="1052736"/>
            <a:ext cx="4756984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 Box 5"/>
          <p:cNvSpPr txBox="1">
            <a:spLocks noChangeArrowheads="1"/>
          </p:cNvSpPr>
          <p:nvPr/>
        </p:nvSpPr>
        <p:spPr bwMode="auto">
          <a:xfrm>
            <a:off x="1547813" y="5373688"/>
            <a:ext cx="62642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А. КИВШЕНКО.</a:t>
            </a:r>
          </a:p>
          <a:p>
            <a:pPr>
              <a:spcBef>
                <a:spcPct val="50000"/>
              </a:spcBef>
            </a:pPr>
            <a:r>
              <a:rPr lang="ru-RU" sz="2400" b="1"/>
              <a:t> ВОЗЗВАНИЕ КУЗЬМЫ МИНИНА.</a:t>
            </a:r>
          </a:p>
        </p:txBody>
      </p:sp>
      <p:pic>
        <p:nvPicPr>
          <p:cNvPr id="4" name="Picture 13" descr="Изображение 04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5536" y="692696"/>
            <a:ext cx="3297238" cy="4495800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il3">
  <a:themeElements>
    <a:clrScheme name="Клен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pril3</Template>
  <TotalTime>137</TotalTime>
  <Words>129</Words>
  <Application>Microsoft Office PowerPoint</Application>
  <PresentationFormat>Экран (4:3)</PresentationFormat>
  <Paragraphs>32</Paragraphs>
  <Slides>26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pril3</vt:lpstr>
      <vt:lpstr>Пакет</vt:lpstr>
      <vt:lpstr>Слайд 1</vt:lpstr>
      <vt:lpstr>Слайд 2</vt:lpstr>
      <vt:lpstr>  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Государственные символы  Российской Федерации. 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Роман</cp:lastModifiedBy>
  <cp:revision>19</cp:revision>
  <dcterms:created xsi:type="dcterms:W3CDTF">2013-11-20T13:10:00Z</dcterms:created>
  <dcterms:modified xsi:type="dcterms:W3CDTF">2018-10-15T08:31:18Z</dcterms:modified>
</cp:coreProperties>
</file>