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75" r:id="rId3"/>
    <p:sldId id="267" r:id="rId4"/>
    <p:sldId id="265" r:id="rId5"/>
    <p:sldId id="269" r:id="rId6"/>
    <p:sldId id="276" r:id="rId7"/>
    <p:sldId id="270" r:id="rId8"/>
    <p:sldId id="277" r:id="rId9"/>
    <p:sldId id="273" r:id="rId10"/>
    <p:sldId id="278" r:id="rId11"/>
    <p:sldId id="279" r:id="rId12"/>
    <p:sldId id="262" r:id="rId13"/>
    <p:sldId id="274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19.10.2017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19.10.2017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19.10.2017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19.10.2017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19.10.2017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5" y="595711"/>
            <a:ext cx="88612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solidFill>
                  <a:srgbClr val="FF0000"/>
                </a:solidFill>
              </a:rPr>
              <a:t>«Что в сердце нашем самое святое ?»</a:t>
            </a:r>
            <a:endParaRPr lang="ru-RU" sz="3600" b="1" i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3169" y="1925976"/>
            <a:ext cx="843730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Рассказ</a:t>
            </a:r>
            <a:r>
              <a:rPr lang="ru-RU" sz="4400" b="1" dirty="0" smtClean="0"/>
              <a:t> </a:t>
            </a:r>
            <a:r>
              <a:rPr lang="ru-RU" sz="4400" b="1" dirty="0" smtClean="0">
                <a:solidFill>
                  <a:srgbClr val="C00000"/>
                </a:solidFill>
              </a:rPr>
              <a:t>Евгения  Носова                «Кукла»</a:t>
            </a:r>
            <a:endParaRPr lang="ru-RU" sz="4400" b="1" dirty="0">
              <a:solidFill>
                <a:srgbClr val="C0000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5" y="2649251"/>
            <a:ext cx="3168351" cy="4125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491880" y="4143380"/>
            <a:ext cx="5009209" cy="181588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800" b="1" dirty="0"/>
              <a:t>«</a:t>
            </a:r>
            <a:r>
              <a:rPr lang="ru-RU" sz="2800" b="1" i="1" dirty="0" smtClean="0">
                <a:solidFill>
                  <a:schemeClr val="bg2">
                    <a:lumMod val="10000"/>
                  </a:schemeClr>
                </a:solidFill>
              </a:rPr>
              <a:t>Чему  же  ты  </a:t>
            </a:r>
            <a:r>
              <a:rPr lang="ru-RU" sz="2800" b="1" i="1" dirty="0">
                <a:solidFill>
                  <a:schemeClr val="bg2">
                    <a:lumMod val="10000"/>
                  </a:schemeClr>
                </a:solidFill>
              </a:rPr>
              <a:t>научишься, какой красоте, какому добру, если   ты </a:t>
            </a:r>
            <a:r>
              <a:rPr lang="ru-RU" sz="2800" b="1" i="1" dirty="0" smtClean="0">
                <a:solidFill>
                  <a:schemeClr val="bg2">
                    <a:lumMod val="10000"/>
                  </a:schemeClr>
                </a:solidFill>
              </a:rPr>
              <a:t> слеп</a:t>
            </a:r>
            <a:r>
              <a:rPr lang="ru-RU" sz="2800" b="1" i="1" dirty="0">
                <a:solidFill>
                  <a:schemeClr val="bg2">
                    <a:lumMod val="10000"/>
                  </a:schemeClr>
                </a:solidFill>
              </a:rPr>
              <a:t>, душа </a:t>
            </a:r>
            <a:r>
              <a:rPr lang="ru-RU" sz="2800" b="1" i="1" dirty="0" smtClean="0">
                <a:solidFill>
                  <a:schemeClr val="bg2">
                    <a:lumMod val="10000"/>
                  </a:schemeClr>
                </a:solidFill>
              </a:rPr>
              <a:t> твоя </a:t>
            </a:r>
            <a:r>
              <a:rPr lang="ru-RU" sz="2800" b="1" i="1" dirty="0">
                <a:solidFill>
                  <a:schemeClr val="bg2">
                    <a:lumMod val="10000"/>
                  </a:schemeClr>
                </a:solidFill>
              </a:rPr>
              <a:t>глуха</a:t>
            </a:r>
            <a:r>
              <a:rPr lang="ru-RU" sz="2800" b="1" i="1" dirty="0" smtClean="0">
                <a:solidFill>
                  <a:schemeClr val="bg2">
                    <a:lumMod val="10000"/>
                  </a:schemeClr>
                </a:solidFill>
              </a:rPr>
              <a:t>!»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500826" y="6286520"/>
            <a:ext cx="23574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Учитель:  Петрова Т.И</a:t>
            </a:r>
            <a:endParaRPr lang="ru-RU" sz="1400" dirty="0"/>
          </a:p>
        </p:txBody>
      </p:sp>
    </p:spTree>
    <p:extLst>
      <p:ext uri="{BB962C8B-B14F-4D97-AF65-F5344CB8AC3E}">
        <p14:creationId xmlns="" xmlns:p14="http://schemas.microsoft.com/office/powerpoint/2010/main" val="3100739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85794"/>
            <a:ext cx="9144000" cy="6357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mtClean="0">
                <a:solidFill>
                  <a:srgbClr val="FFFF00"/>
                </a:solidFill>
                <a:hlinkClick r:id="" action="ppaction://hlinkshowjump?jump=nextslide"/>
                <a:hlinkMouseOver r:id="" action="ppaction://hlinkshowjump?jump=nextslide"/>
              </a:rPr>
              <a:t>Словарная работа</a:t>
            </a:r>
            <a:endParaRPr lang="ru-RU" smtClean="0">
              <a:solidFill>
                <a:srgbClr val="FFFF00"/>
              </a:solidFill>
            </a:endParaRP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214282" y="214290"/>
            <a:ext cx="8472518" cy="5535635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90000"/>
              </a:lnSpc>
            </a:pPr>
            <a:endParaRPr lang="ru-RU" dirty="0" smtClean="0">
              <a:hlinkMouseOver r:id="" action="ppaction://hlinkshowjump?jump=nextslide"/>
            </a:endParaRPr>
          </a:p>
          <a:p>
            <a:pPr>
              <a:lnSpc>
                <a:spcPct val="90000"/>
              </a:lnSpc>
              <a:buNone/>
            </a:pPr>
            <a:endParaRPr lang="ru-RU" dirty="0" smtClean="0">
              <a:hlinkMouseOver r:id="" action="ppaction://hlinkshowjump?jump=nextslide"/>
            </a:endParaRPr>
          </a:p>
          <a:p>
            <a:pPr>
              <a:lnSpc>
                <a:spcPct val="90000"/>
              </a:lnSpc>
              <a:buNone/>
            </a:pPr>
            <a:r>
              <a:rPr lang="ru-RU" dirty="0" smtClean="0">
                <a:hlinkMouseOver r:id="" action="ppaction://hlinkshowjump?jump=nextslide"/>
              </a:rPr>
              <a:t>  </a:t>
            </a:r>
          </a:p>
          <a:p>
            <a:pPr>
              <a:lnSpc>
                <a:spcPct val="90000"/>
              </a:lnSpc>
              <a:buNone/>
            </a:pPr>
            <a:r>
              <a:rPr lang="ru-RU" sz="2400" dirty="0" smtClean="0">
                <a:hlinkMouseOver r:id="" action="ppaction://hlinkshowjump?jump=nextslide"/>
              </a:rPr>
              <a:t>  </a:t>
            </a:r>
          </a:p>
          <a:p>
            <a:pPr>
              <a:lnSpc>
                <a:spcPct val="90000"/>
              </a:lnSpc>
              <a:buNone/>
            </a:pPr>
            <a:r>
              <a:rPr lang="ru-RU" sz="2400" dirty="0" smtClean="0">
                <a:hlinkMouseOver r:id="" action="ppaction://hlinkshowjump?jump=nextslide"/>
              </a:rPr>
              <a:t> </a:t>
            </a:r>
            <a:endParaRPr lang="ru-RU" u="sng" dirty="0" smtClean="0">
              <a:solidFill>
                <a:srgbClr val="333300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ru-RU" dirty="0" smtClean="0">
                <a:hlinkClick r:id="" action="ppaction://hlinkshowjump?jump=nextslide"/>
                <a:hlinkMouseOver r:id="" action="ppaction://hlinkshowjump?jump=nextslide"/>
              </a:rPr>
              <a:t>Святотатство-</a:t>
            </a:r>
            <a:r>
              <a:rPr lang="ru-RU" dirty="0" smtClean="0"/>
              <a:t> поругание, оскорбление чего-нибудь заветного,   святого</a:t>
            </a:r>
          </a:p>
          <a:p>
            <a:pPr>
              <a:lnSpc>
                <a:spcPct val="90000"/>
              </a:lnSpc>
              <a:buNone/>
            </a:pPr>
            <a:r>
              <a:rPr lang="ru-RU" dirty="0" smtClean="0">
                <a:solidFill>
                  <a:srgbClr val="0070C0"/>
                </a:solidFill>
                <a:hlinkClick r:id="" action="ppaction://hlinkshowjump?jump=nextslide"/>
                <a:hlinkMouseOver r:id="" action="ppaction://hlinkshowjump?jump=nextslide"/>
              </a:rPr>
              <a:t>Варварство-грубость</a:t>
            </a:r>
            <a:r>
              <a:rPr lang="ru-RU" dirty="0" smtClean="0"/>
              <a:t>, дикость нравов, невежественное отношение к культурным ценностям</a:t>
            </a:r>
          </a:p>
          <a:p>
            <a:pPr>
              <a:lnSpc>
                <a:spcPct val="90000"/>
              </a:lnSpc>
              <a:buNone/>
            </a:pPr>
            <a:r>
              <a:rPr lang="ru-RU" u="sng" dirty="0" smtClean="0">
                <a:solidFill>
                  <a:srgbClr val="0070C0"/>
                </a:solidFill>
              </a:rPr>
              <a:t>Кощунство</a:t>
            </a:r>
            <a:r>
              <a:rPr lang="ru-RU" dirty="0" smtClean="0"/>
              <a:t> –оскорбительное отношение к чему-нибудь        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u="sng" dirty="0" smtClean="0">
                <a:solidFill>
                  <a:srgbClr val="0070C0"/>
                </a:solidFill>
              </a:rPr>
              <a:t>Цинизм </a:t>
            </a:r>
            <a:r>
              <a:rPr lang="ru-RU" dirty="0" smtClean="0">
                <a:solidFill>
                  <a:srgbClr val="0070C0"/>
                </a:solidFill>
              </a:rPr>
              <a:t>– </a:t>
            </a:r>
            <a:r>
              <a:rPr lang="ru-RU" dirty="0" smtClean="0">
                <a:solidFill>
                  <a:srgbClr val="333300"/>
                </a:solidFill>
              </a:rPr>
              <a:t>наглое, бесстыдное поведение, проникнутое пренебрежением к общественным и общепринятым человеческим нормам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3000" dirty="0" smtClean="0">
                <a:solidFill>
                  <a:srgbClr val="0070C0"/>
                </a:solidFill>
              </a:rPr>
              <a:t>Глумиться</a:t>
            </a:r>
            <a:r>
              <a:rPr lang="ru-RU" dirty="0" smtClean="0">
                <a:solidFill>
                  <a:srgbClr val="333300"/>
                </a:solidFill>
              </a:rPr>
              <a:t> - издеваться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dirty="0" smtClean="0">
                <a:solidFill>
                  <a:srgbClr val="0070C0"/>
                </a:solidFill>
              </a:rPr>
              <a:t>        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1340768"/>
            <a:ext cx="8352928" cy="501675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4000" b="1" i="1" dirty="0">
                <a:solidFill>
                  <a:srgbClr val="FF0000"/>
                </a:solidFill>
              </a:rPr>
              <a:t>«</a:t>
            </a:r>
            <a:r>
              <a:rPr lang="ru-RU" sz="4000" b="1" i="1" dirty="0" smtClean="0">
                <a:solidFill>
                  <a:srgbClr val="FF0000"/>
                </a:solidFill>
              </a:rPr>
              <a:t>Проверяйте  </a:t>
            </a:r>
            <a:r>
              <a:rPr lang="ru-RU" sz="4000" b="1" i="1" dirty="0">
                <a:solidFill>
                  <a:srgbClr val="FF0000"/>
                </a:solidFill>
              </a:rPr>
              <a:t>свои </a:t>
            </a:r>
            <a:r>
              <a:rPr lang="ru-RU" sz="4000" b="1" i="1" dirty="0" smtClean="0">
                <a:solidFill>
                  <a:srgbClr val="FF0000"/>
                </a:solidFill>
              </a:rPr>
              <a:t> поступки </a:t>
            </a:r>
            <a:r>
              <a:rPr lang="ru-RU" sz="4000" b="1" i="1" dirty="0">
                <a:solidFill>
                  <a:srgbClr val="FF0000"/>
                </a:solidFill>
              </a:rPr>
              <a:t>сознанием:  не </a:t>
            </a:r>
            <a:r>
              <a:rPr lang="ru-RU" sz="4000" b="1" i="1" dirty="0" smtClean="0">
                <a:solidFill>
                  <a:srgbClr val="FF0000"/>
                </a:solidFill>
              </a:rPr>
              <a:t> причиняете  </a:t>
            </a:r>
            <a:r>
              <a:rPr lang="ru-RU" sz="4000" b="1" i="1" dirty="0">
                <a:solidFill>
                  <a:srgbClr val="FF0000"/>
                </a:solidFill>
              </a:rPr>
              <a:t>ли вы </a:t>
            </a:r>
            <a:r>
              <a:rPr lang="ru-RU" sz="4000" b="1" i="1" dirty="0" smtClean="0">
                <a:solidFill>
                  <a:srgbClr val="FF0000"/>
                </a:solidFill>
              </a:rPr>
              <a:t> зла</a:t>
            </a:r>
            <a:r>
              <a:rPr lang="ru-RU" sz="4000" b="1" i="1" dirty="0">
                <a:solidFill>
                  <a:srgbClr val="FF0000"/>
                </a:solidFill>
              </a:rPr>
              <a:t>, </a:t>
            </a:r>
            <a:r>
              <a:rPr lang="ru-RU" sz="4000" b="1" i="1" dirty="0" smtClean="0">
                <a:solidFill>
                  <a:srgbClr val="FF0000"/>
                </a:solidFill>
              </a:rPr>
              <a:t> неприятностей</a:t>
            </a:r>
            <a:r>
              <a:rPr lang="ru-RU" sz="4000" b="1" i="1" dirty="0">
                <a:solidFill>
                  <a:srgbClr val="FF0000"/>
                </a:solidFill>
              </a:rPr>
              <a:t>, неудобств </a:t>
            </a:r>
            <a:r>
              <a:rPr lang="ru-RU" sz="4000" b="1" i="1" dirty="0" smtClean="0">
                <a:solidFill>
                  <a:srgbClr val="FF0000"/>
                </a:solidFill>
              </a:rPr>
              <a:t> людям  </a:t>
            </a:r>
            <a:r>
              <a:rPr lang="ru-RU" sz="4000" b="1" i="1" dirty="0">
                <a:solidFill>
                  <a:srgbClr val="FF0000"/>
                </a:solidFill>
              </a:rPr>
              <a:t>своими поступками. </a:t>
            </a:r>
            <a:r>
              <a:rPr lang="ru-RU" sz="4000" b="1" i="1" dirty="0" smtClean="0">
                <a:solidFill>
                  <a:srgbClr val="FF0000"/>
                </a:solidFill>
              </a:rPr>
              <a:t> Делайте  </a:t>
            </a:r>
            <a:r>
              <a:rPr lang="ru-RU" sz="4000" b="1" i="1" dirty="0">
                <a:solidFill>
                  <a:srgbClr val="FF0000"/>
                </a:solidFill>
              </a:rPr>
              <a:t>так, чтобы </a:t>
            </a:r>
            <a:r>
              <a:rPr lang="ru-RU" sz="4000" b="1" i="1" dirty="0" smtClean="0">
                <a:solidFill>
                  <a:srgbClr val="FF0000"/>
                </a:solidFill>
              </a:rPr>
              <a:t> людям</a:t>
            </a:r>
            <a:r>
              <a:rPr lang="ru-RU" sz="4000" b="1" i="1" dirty="0">
                <a:solidFill>
                  <a:srgbClr val="FF0000"/>
                </a:solidFill>
              </a:rPr>
              <a:t>, </a:t>
            </a:r>
            <a:r>
              <a:rPr lang="ru-RU" sz="4000" b="1" i="1" dirty="0" smtClean="0">
                <a:solidFill>
                  <a:srgbClr val="FF0000"/>
                </a:solidFill>
              </a:rPr>
              <a:t> которые </a:t>
            </a:r>
            <a:r>
              <a:rPr lang="ru-RU" sz="4000" b="1" i="1" dirty="0">
                <a:solidFill>
                  <a:srgbClr val="FF0000"/>
                </a:solidFill>
              </a:rPr>
              <a:t>окружают </a:t>
            </a:r>
            <a:r>
              <a:rPr lang="ru-RU" sz="4000" b="1" i="1" dirty="0" smtClean="0">
                <a:solidFill>
                  <a:srgbClr val="FF0000"/>
                </a:solidFill>
              </a:rPr>
              <a:t> вас</a:t>
            </a:r>
            <a:r>
              <a:rPr lang="ru-RU" sz="4000" b="1" i="1" dirty="0">
                <a:solidFill>
                  <a:srgbClr val="FF0000"/>
                </a:solidFill>
              </a:rPr>
              <a:t>, </a:t>
            </a:r>
            <a:r>
              <a:rPr lang="ru-RU" sz="4000" b="1" i="1" dirty="0" smtClean="0">
                <a:solidFill>
                  <a:srgbClr val="FF0000"/>
                </a:solidFill>
              </a:rPr>
              <a:t>было  </a:t>
            </a:r>
            <a:r>
              <a:rPr lang="ru-RU" sz="4000" b="1" i="1" dirty="0">
                <a:solidFill>
                  <a:srgbClr val="FF0000"/>
                </a:solidFill>
              </a:rPr>
              <a:t>хорошо».  </a:t>
            </a:r>
            <a:r>
              <a:rPr lang="ru-RU" sz="4000" b="1" i="1" dirty="0" smtClean="0">
                <a:solidFill>
                  <a:srgbClr val="FF0000"/>
                </a:solidFill>
              </a:rPr>
              <a:t>      </a:t>
            </a:r>
          </a:p>
          <a:p>
            <a:pPr algn="ctr"/>
            <a:r>
              <a:rPr lang="ru-RU" sz="4000" b="1" i="1" dirty="0" smtClean="0">
                <a:solidFill>
                  <a:srgbClr val="FF0000"/>
                </a:solidFill>
              </a:rPr>
              <a:t>                             </a:t>
            </a:r>
            <a:r>
              <a:rPr lang="ru-RU" sz="2800" b="1" i="1" dirty="0" smtClean="0"/>
              <a:t>В</a:t>
            </a:r>
            <a:r>
              <a:rPr lang="ru-RU" sz="2800" b="1" i="1" dirty="0"/>
              <a:t>. А. Сухомлинский </a:t>
            </a:r>
          </a:p>
        </p:txBody>
      </p:sp>
    </p:spTree>
    <p:extLst>
      <p:ext uri="{BB962C8B-B14F-4D97-AF65-F5344CB8AC3E}">
        <p14:creationId xmlns="" xmlns:p14="http://schemas.microsoft.com/office/powerpoint/2010/main" val="456374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1772816"/>
            <a:ext cx="7776864" cy="304698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4800" dirty="0" smtClean="0">
                <a:solidFill>
                  <a:schemeClr val="accent6">
                    <a:lumMod val="50000"/>
                  </a:schemeClr>
                </a:solidFill>
              </a:rPr>
              <a:t>Как вы понимаете </a:t>
            </a:r>
            <a:r>
              <a:rPr lang="ru-RU" sz="4800" dirty="0">
                <a:solidFill>
                  <a:schemeClr val="accent6">
                    <a:lumMod val="50000"/>
                  </a:schemeClr>
                </a:solidFill>
              </a:rPr>
              <a:t>слова </a:t>
            </a:r>
            <a:endParaRPr lang="ru-RU" sz="4800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sz="4800" dirty="0" smtClean="0">
                <a:solidFill>
                  <a:schemeClr val="accent6">
                    <a:lumMod val="50000"/>
                  </a:schemeClr>
                </a:solidFill>
              </a:rPr>
              <a:t>В. А. Сухомлинского</a:t>
            </a:r>
            <a:r>
              <a:rPr lang="ru-RU" sz="4800" dirty="0">
                <a:solidFill>
                  <a:schemeClr val="accent6">
                    <a:lumMod val="50000"/>
                  </a:schemeClr>
                </a:solidFill>
              </a:rPr>
              <a:t>:</a:t>
            </a:r>
            <a:r>
              <a:rPr lang="ru-RU" sz="48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</a:p>
          <a:p>
            <a:r>
              <a:rPr lang="ru-RU" sz="4800" dirty="0" smtClean="0">
                <a:solidFill>
                  <a:schemeClr val="accent6">
                    <a:lumMod val="50000"/>
                  </a:schemeClr>
                </a:solidFill>
              </a:rPr>
              <a:t>«Проверяйте свои поступки </a:t>
            </a:r>
            <a:r>
              <a:rPr lang="ru-RU" sz="4800" i="1" dirty="0" smtClean="0">
                <a:solidFill>
                  <a:schemeClr val="accent6">
                    <a:lumMod val="50000"/>
                  </a:schemeClr>
                </a:solidFill>
              </a:rPr>
              <a:t>сознанием</a:t>
            </a:r>
            <a:r>
              <a:rPr lang="ru-RU" sz="4800" dirty="0" smtClean="0">
                <a:solidFill>
                  <a:schemeClr val="accent6">
                    <a:lumMod val="50000"/>
                  </a:schemeClr>
                </a:solidFill>
              </a:rPr>
              <a:t>…» ?</a:t>
            </a:r>
            <a:endParaRPr lang="ru-RU" sz="48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97361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1268760"/>
            <a:ext cx="8928992" cy="3939540"/>
          </a:xfrm>
          <a:prstGeom prst="rect">
            <a:avLst/>
          </a:prstGeom>
          <a:solidFill>
            <a:schemeClr val="bg1">
              <a:lumMod val="95000"/>
            </a:schemeClr>
          </a:solidFill>
          <a:ln/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000" dirty="0" smtClean="0"/>
              <a:t>                        КУКЛА</a:t>
            </a:r>
          </a:p>
          <a:p>
            <a:r>
              <a:rPr lang="ru-RU" sz="2800" dirty="0" smtClean="0"/>
              <a:t>Куклу бросил ребёнок. Кукла быстро свалилась.</a:t>
            </a:r>
          </a:p>
          <a:p>
            <a:r>
              <a:rPr lang="ru-RU" sz="2800" dirty="0" smtClean="0"/>
              <a:t>Стукнулась глухо о землю и навзничь упала…</a:t>
            </a:r>
          </a:p>
          <a:p>
            <a:r>
              <a:rPr lang="ru-RU" sz="2800" dirty="0" smtClean="0"/>
              <a:t>Бедная кукла! Ты так неподвижно лежала</a:t>
            </a:r>
          </a:p>
          <a:p>
            <a:r>
              <a:rPr lang="ru-RU" sz="2800" dirty="0" smtClean="0"/>
              <a:t>Скорбной фигуркой своей, так покорно  сломилась,</a:t>
            </a:r>
          </a:p>
          <a:p>
            <a:r>
              <a:rPr lang="ru-RU" sz="2800" dirty="0" smtClean="0"/>
              <a:t> Руки раскинула, ясные очи закрыла…</a:t>
            </a:r>
          </a:p>
          <a:p>
            <a:r>
              <a:rPr lang="ru-RU" sz="2800" dirty="0" smtClean="0"/>
              <a:t>На человека ты, кукла, вполне походила.</a:t>
            </a:r>
          </a:p>
          <a:p>
            <a:r>
              <a:rPr lang="ru-RU" sz="2800" dirty="0"/>
              <a:t> </a:t>
            </a:r>
            <a:r>
              <a:rPr lang="ru-RU" sz="2800" dirty="0" smtClean="0"/>
              <a:t>                                                    К. Случевский.</a:t>
            </a:r>
          </a:p>
          <a:p>
            <a:endParaRPr lang="ru-RU" sz="2400" dirty="0"/>
          </a:p>
        </p:txBody>
      </p:sp>
    </p:spTree>
    <p:extLst>
      <p:ext uri="{BB962C8B-B14F-4D97-AF65-F5344CB8AC3E}">
        <p14:creationId xmlns="" xmlns:p14="http://schemas.microsoft.com/office/powerpoint/2010/main" val="2389560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917807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907704" y="391420"/>
            <a:ext cx="51845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Время…Природа….Люди…</a:t>
            </a:r>
            <a:endParaRPr lang="ru-RU" sz="3200" dirty="0"/>
          </a:p>
        </p:txBody>
      </p:sp>
    </p:spTree>
    <p:extLst>
      <p:ext uri="{BB962C8B-B14F-4D97-AF65-F5344CB8AC3E}">
        <p14:creationId xmlns="" xmlns:p14="http://schemas.microsoft.com/office/powerpoint/2010/main" val="1811788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88540" y="-279132"/>
            <a:ext cx="9865096" cy="72365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 bwMode="auto">
          <a:xfrm>
            <a:off x="971600" y="3911601"/>
            <a:ext cx="4176464" cy="29463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 flipH="1">
            <a:off x="3815916" y="1347368"/>
            <a:ext cx="26642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/>
              <a:t>война</a:t>
            </a:r>
            <a:endParaRPr lang="ru-RU" sz="5400" dirty="0"/>
          </a:p>
        </p:txBody>
      </p:sp>
    </p:spTree>
    <p:extLst>
      <p:ext uri="{BB962C8B-B14F-4D97-AF65-F5344CB8AC3E}">
        <p14:creationId xmlns="" xmlns:p14="http://schemas.microsoft.com/office/powerpoint/2010/main" val="1384245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243408"/>
            <a:ext cx="9036496" cy="6957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924631" y="-36095"/>
            <a:ext cx="49685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333300"/>
                </a:solidFill>
              </a:rPr>
              <a:t>Природа    гибнет</a:t>
            </a:r>
            <a:endParaRPr lang="ru-RU" sz="3200" dirty="0">
              <a:solidFill>
                <a:srgbClr val="3333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02781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1268760"/>
            <a:ext cx="8640960" cy="646331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r>
              <a:rPr lang="ru-RU" sz="3600" dirty="0"/>
              <a:t> </a:t>
            </a:r>
            <a:r>
              <a:rPr lang="ru-RU" sz="3600" dirty="0" smtClean="0"/>
              <a:t>         Герои рассказа «КУКЛА»</a:t>
            </a:r>
            <a:endParaRPr lang="ru-RU" sz="36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214546" y="1928802"/>
            <a:ext cx="4500594" cy="4308872"/>
          </a:xfrm>
          <a:prstGeom prst="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3200" dirty="0" err="1" smtClean="0"/>
              <a:t>Акимыч</a:t>
            </a:r>
            <a:endParaRPr lang="ru-RU" sz="3200" dirty="0" smtClean="0"/>
          </a:p>
          <a:p>
            <a:r>
              <a:rPr lang="ru-RU" sz="3200" dirty="0" smtClean="0"/>
              <a:t>рассказчик</a:t>
            </a:r>
          </a:p>
          <a:p>
            <a:r>
              <a:rPr lang="ru-RU" sz="3200" dirty="0"/>
              <a:t>к</a:t>
            </a:r>
            <a:r>
              <a:rPr lang="ru-RU" sz="3200" dirty="0" smtClean="0"/>
              <a:t>укла</a:t>
            </a:r>
          </a:p>
          <a:p>
            <a:r>
              <a:rPr lang="ru-RU" sz="3200" dirty="0"/>
              <a:t>д</a:t>
            </a:r>
            <a:r>
              <a:rPr lang="ru-RU" sz="3200" dirty="0" smtClean="0"/>
              <a:t>ети –ученики</a:t>
            </a:r>
          </a:p>
          <a:p>
            <a:r>
              <a:rPr lang="ru-RU" sz="3200" dirty="0"/>
              <a:t>у</a:t>
            </a:r>
            <a:r>
              <a:rPr lang="ru-RU" sz="3200" dirty="0" smtClean="0"/>
              <a:t>чителя </a:t>
            </a:r>
          </a:p>
          <a:p>
            <a:r>
              <a:rPr lang="ru-RU" sz="3200" dirty="0" smtClean="0"/>
              <a:t>влюблённые </a:t>
            </a:r>
          </a:p>
          <a:p>
            <a:r>
              <a:rPr lang="ru-RU" sz="3200" dirty="0"/>
              <a:t>м</a:t>
            </a:r>
            <a:r>
              <a:rPr lang="ru-RU" sz="3200" dirty="0" smtClean="0"/>
              <a:t>амы с колясками</a:t>
            </a:r>
          </a:p>
          <a:p>
            <a:r>
              <a:rPr lang="ru-RU" sz="3200" dirty="0" smtClean="0"/>
              <a:t>неизвестный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523347" y="3244334"/>
            <a:ext cx="2439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: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800054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188640"/>
            <a:ext cx="5936525" cy="5256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39952" y="2092552"/>
            <a:ext cx="4427984" cy="47445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968786" y="1260223"/>
            <a:ext cx="178888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solidFill>
                  <a:srgbClr val="C00000"/>
                </a:solidFill>
              </a:rPr>
              <a:t>Люди</a:t>
            </a:r>
            <a:endParaRPr lang="ru-RU" sz="4800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35696" y="5445224"/>
            <a:ext cx="219271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 smtClean="0">
                <a:solidFill>
                  <a:srgbClr val="FF0000"/>
                </a:solidFill>
              </a:rPr>
              <a:t>Куклы</a:t>
            </a:r>
            <a:endParaRPr lang="ru-RU" sz="5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86897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8574" y="1340768"/>
            <a:ext cx="806489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Мы прочитали </a:t>
            </a:r>
            <a:r>
              <a:rPr lang="ru-RU" sz="3200" smtClean="0"/>
              <a:t>отрывок об </a:t>
            </a:r>
            <a:r>
              <a:rPr lang="ru-RU" sz="3200" dirty="0" smtClean="0"/>
              <a:t>изуродованной кукле.</a:t>
            </a:r>
          </a:p>
          <a:p>
            <a:r>
              <a:rPr lang="ru-RU" sz="3200" dirty="0" smtClean="0"/>
              <a:t>Как бы вы назвали такой поступок? Что это баловство, шутка, бессердечность? Что же заставило так бессердечно, бесчеловечно, по-варварски поступить с куклой?</a:t>
            </a:r>
            <a:endParaRPr lang="ru-RU" sz="3200" dirty="0"/>
          </a:p>
        </p:txBody>
      </p:sp>
    </p:spTree>
    <p:extLst>
      <p:ext uri="{BB962C8B-B14F-4D97-AF65-F5344CB8AC3E}">
        <p14:creationId xmlns="" xmlns:p14="http://schemas.microsoft.com/office/powerpoint/2010/main" val="198297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974" y="188640"/>
            <a:ext cx="5162606" cy="6480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491580" y="1775713"/>
            <a:ext cx="3400900" cy="489364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400" b="1" dirty="0"/>
              <a:t>Р</a:t>
            </a:r>
            <a:r>
              <a:rPr lang="ru-RU" sz="2400" b="1" dirty="0" smtClean="0"/>
              <a:t>имский историк Корнелий Тацит, живший </a:t>
            </a:r>
            <a:r>
              <a:rPr lang="ru-RU" sz="2400" b="1" dirty="0"/>
              <a:t>в 1-м веке до </a:t>
            </a:r>
            <a:r>
              <a:rPr lang="ru-RU" sz="2400" b="1" dirty="0" smtClean="0"/>
              <a:t>новой эры</a:t>
            </a:r>
          </a:p>
          <a:p>
            <a:pPr algn="ctr"/>
            <a:r>
              <a:rPr lang="ru-RU" sz="2400" b="1" dirty="0" smtClean="0"/>
              <a:t>писал:</a:t>
            </a:r>
          </a:p>
          <a:p>
            <a:pPr algn="ctr"/>
            <a:endParaRPr lang="ru-RU" sz="2400" b="1" dirty="0" smtClean="0"/>
          </a:p>
          <a:p>
            <a:pPr algn="ctr"/>
            <a:r>
              <a:rPr lang="ru-RU" sz="2800" b="1" i="1" dirty="0" smtClean="0">
                <a:solidFill>
                  <a:schemeClr val="accent6">
                    <a:lumMod val="75000"/>
                  </a:schemeClr>
                </a:solidFill>
              </a:rPr>
              <a:t>  </a:t>
            </a:r>
            <a:r>
              <a:rPr lang="ru-RU" sz="2800" b="1" i="1" dirty="0">
                <a:solidFill>
                  <a:schemeClr val="accent6">
                    <a:lumMod val="75000"/>
                  </a:schemeClr>
                </a:solidFill>
              </a:rPr>
              <a:t>«В  непомерной наглости находят для себя наслаждение растратившие всё остальное». </a:t>
            </a:r>
          </a:p>
        </p:txBody>
      </p:sp>
    </p:spTree>
    <p:extLst>
      <p:ext uri="{BB962C8B-B14F-4D97-AF65-F5344CB8AC3E}">
        <p14:creationId xmlns="" xmlns:p14="http://schemas.microsoft.com/office/powerpoint/2010/main" val="1829256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утюр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374</TotalTime>
  <Words>287</Words>
  <Application>Microsoft Office PowerPoint</Application>
  <PresentationFormat>Экран (4:3)</PresentationFormat>
  <Paragraphs>50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Словарная работа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Samsung</dc:creator>
  <cp:lastModifiedBy>Роман</cp:lastModifiedBy>
  <cp:revision>125</cp:revision>
  <dcterms:created xsi:type="dcterms:W3CDTF">2013-03-03T11:10:24Z</dcterms:created>
  <dcterms:modified xsi:type="dcterms:W3CDTF">2017-10-19T06:36:23Z</dcterms:modified>
</cp:coreProperties>
</file>