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2" r:id="rId5"/>
    <p:sldId id="260" r:id="rId6"/>
    <p:sldId id="262" r:id="rId7"/>
    <p:sldId id="261" r:id="rId8"/>
    <p:sldId id="274" r:id="rId9"/>
    <p:sldId id="263" r:id="rId10"/>
    <p:sldId id="264" r:id="rId11"/>
    <p:sldId id="267" r:id="rId12"/>
    <p:sldId id="268" r:id="rId13"/>
    <p:sldId id="265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6844" y="360608"/>
            <a:ext cx="7098835" cy="1584102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Астафьев Виктор Петрович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«И никакой я не пророк и не судья. Может быть, острее вижу, с большей болью принимаю на сердце весь наш </a:t>
            </a:r>
            <a:r>
              <a:rPr lang="ru-RU" b="1" dirty="0" err="1" smtClean="0"/>
              <a:t>раздрай</a:t>
            </a:r>
            <a:r>
              <a:rPr lang="ru-RU" b="1" dirty="0" smtClean="0"/>
              <a:t> и бардак»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100051" y="360608"/>
            <a:ext cx="2762598" cy="30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807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5" y="1868192"/>
            <a:ext cx="11263745" cy="480277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Литературная деятельность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первый рассказ «Гражданский человек» (1951г)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-роман «Таю снега» (опубликован в 1958г)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Васюткино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озеро» (1956г)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«Дядя Кузя, куры, лиса и кот» (1957г)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апреля 1957г. Астафьев стал специальным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кореспондентомПермского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областного радио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- 1959г – Высшие литературные курсы при Литературном институте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им.М.Горького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конец 1950-х годов – расцвет лирической прозы: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«Перевал» – 1959г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«Стародуб» – 1960г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«Звездопад» - 1960г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409617" y="184863"/>
            <a:ext cx="3782383" cy="2903648"/>
          </a:xfrm>
        </p:spPr>
      </p:pic>
    </p:spTree>
    <p:extLst>
      <p:ext uri="{BB962C8B-B14F-4D97-AF65-F5344CB8AC3E}">
        <p14:creationId xmlns:p14="http://schemas.microsoft.com/office/powerpoint/2010/main" xmlns="" val="31184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0765" y="145473"/>
            <a:ext cx="7121236" cy="5631871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произведений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-национальное самосохранение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-противостояние нравственному распаду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опора на корневые устои национальной жизни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произведения: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«Звездопад»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«Где-то гремит война»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«Пастух и пастушка»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«Кража»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«Царь –рыба»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«Последний поклон»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«Зрячий посох»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«Печальный детектив»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«Веселый солдат»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79627" y="350067"/>
            <a:ext cx="4450809" cy="328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66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9462" y="1891146"/>
            <a:ext cx="10058400" cy="262285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награды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«Царь-рыба» (опубликован в 1977г)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1978г Астафьев был удостоен Государственной премии СССР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3470564" y="2122547"/>
            <a:ext cx="4966854" cy="376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71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345" y="153891"/>
            <a:ext cx="7252855" cy="508312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1989г Астафьеву присвоено звание Героя Социалистического Труда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1989 – 1991г был народным депутатом СССР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1994г ему присуждена Российская независимая премия «Триумф»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1995г за роман «Прокляты и убиты» Астафьев был удостоен Государственной премии России.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1997г писателю была присуждена Международная Пушкинская премия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1998г он был удостоен премии «За честь и достоинство таланта» Международного литературного фонда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конце 1998г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В.Астафьеву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присуждена премия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им.Аполлона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Григорьева Академии русской современной словесности.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53291" y="2942922"/>
            <a:ext cx="1766453" cy="22940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9829801" y="527963"/>
            <a:ext cx="1766454" cy="2616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30598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18" y="561108"/>
            <a:ext cx="8707582" cy="4260273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любви и ненависти я середины не приемлю»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неприятие сталинизма как противоестественной системы, уничтожающей личность человека, превращающей народ в послушное, безропотное стадо.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повести «Последний поклон» (1968г) он пишет: «Нет на свете ничего подлее русского тупого терпения, разгильдяйства и беспечности»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867" t="58492" r="100000"/>
          <a:stretch/>
        </p:blipFill>
        <p:spPr>
          <a:xfrm>
            <a:off x="-540327" y="4987636"/>
            <a:ext cx="64109" cy="23064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9621982" y="286603"/>
            <a:ext cx="2410691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24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0612" y="394978"/>
            <a:ext cx="5523806" cy="108053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год жизни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670174" y="287435"/>
            <a:ext cx="3196243" cy="4942647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4855" y="1205345"/>
            <a:ext cx="8104910" cy="466374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- 2001г Виктор Астафьев провел в Красноярских больницах.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 апреля 2001г он перенес два инсульта.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ходатайство друзей о выделении средств на лечение писателя заграницей.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Судилище над писателем, обвинения в фальшивом отображении истории страны, предательстве, заигрывании с западом и российском шовинизме.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денег на лечение писателя не выделили.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свои последние дни писатель провел в Овсянке, где скончался 29 ноября 2001г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похоронен у себя на родине в Овсянке.</a:t>
            </a:r>
          </a:p>
        </p:txBody>
      </p:sp>
    </p:spTree>
    <p:extLst>
      <p:ext uri="{BB962C8B-B14F-4D97-AF65-F5344CB8AC3E}">
        <p14:creationId xmlns:p14="http://schemas.microsoft.com/office/powerpoint/2010/main" xmlns="" val="172535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3691" y="286603"/>
            <a:ext cx="4488872" cy="5386833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«Пожалуйста, не топчитесь на наших могилах и как можно реже беспокойте нас. Если читателям и почитателям захочется устраивать поминки, не пейте много вина и не говорите громких речей, а лучше молитесь. И не надо что-либо переименовывать, прежде всего – мое родное село… Желаю всем вам лучшей доли, ради этого и жил, работал и страдал. Храни вас всех Господь!»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завещания Виктора Астафьева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8314700" y="868494"/>
            <a:ext cx="3614064" cy="37605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249382" y="868494"/>
            <a:ext cx="3304309" cy="361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804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8032237" y="243481"/>
            <a:ext cx="3460108" cy="46310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ело Овсянка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9091" y="4842163"/>
            <a:ext cx="9310253" cy="133003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	</a:t>
            </a:r>
            <a:r>
              <a:rPr lang="ru-RU" b="1" dirty="0" smtClean="0"/>
              <a:t>Родился </a:t>
            </a:r>
            <a:r>
              <a:rPr lang="ru-RU" b="1" dirty="0"/>
              <a:t>1 мая 1924 года в деревне Овсянка Красноярского края. С возвращением в отчие места начинается какой-то новый пласт жизни. Возникает желание что-то найти. Вот я хожу и ищу, ищу.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79687" y="125661"/>
            <a:ext cx="6171562" cy="44463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3583928" y="1184564"/>
            <a:ext cx="8526238" cy="338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37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412874" y="347729"/>
            <a:ext cx="4593233" cy="37300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5505" y="463639"/>
            <a:ext cx="3891994" cy="1481071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Петр Павлович Астафьев (осужден за вредительство)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Лидия Ильинична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Потылицина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(утонула)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9257" y="4453128"/>
            <a:ext cx="6864440" cy="1143000"/>
          </a:xfrm>
        </p:spPr>
        <p:txBody>
          <a:bodyPr/>
          <a:lstStyle/>
          <a:p>
            <a:r>
              <a:rPr lang="ru-RU" b="1" dirty="0" smtClean="0"/>
              <a:t>«Самостоятельную жизнь я начал сразу, безо всякой подготовки»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58761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1662545" y="248344"/>
            <a:ext cx="7211292" cy="40950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1982" y="758952"/>
            <a:ext cx="2389908" cy="8204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дом.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7981" y="4696691"/>
            <a:ext cx="11326091" cy="1371599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Начальную школу </a:t>
            </a:r>
            <a:r>
              <a:rPr lang="ru-RU" b="1" dirty="0" err="1" smtClean="0"/>
              <a:t>В.П.Астафьев</a:t>
            </a:r>
            <a:r>
              <a:rPr lang="ru-RU" b="1" dirty="0" smtClean="0"/>
              <a:t> оканчивал уже в </a:t>
            </a:r>
            <a:r>
              <a:rPr lang="ru-RU" b="1" dirty="0" err="1" smtClean="0"/>
              <a:t>Игарке</a:t>
            </a:r>
            <a:r>
              <a:rPr lang="ru-RU" b="1" dirty="0" smtClean="0"/>
              <a:t>, куда его увез отец. Там </a:t>
            </a:r>
            <a:r>
              <a:rPr lang="ru-RU" b="1" dirty="0" err="1" smtClean="0"/>
              <a:t>астафьего</a:t>
            </a:r>
            <a:r>
              <a:rPr lang="ru-RU" b="1" dirty="0" smtClean="0"/>
              <a:t> ждало </a:t>
            </a:r>
            <a:r>
              <a:rPr lang="ru-RU" b="1" dirty="0" err="1" smtClean="0"/>
              <a:t>беспризорничество</a:t>
            </a:r>
            <a:r>
              <a:rPr lang="ru-RU" b="1" dirty="0" smtClean="0"/>
              <a:t>, голод, настоящее сиротство, пока он не был отправлен в детский дом.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480023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0958" y="758952"/>
            <a:ext cx="3814722" cy="213879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Астафьев - слева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453127"/>
            <a:ext cx="10058400" cy="1561307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 </a:t>
            </a:r>
            <a:r>
              <a:rPr lang="ru-RU" b="1" dirty="0"/>
              <a:t>Отъезд в </a:t>
            </a:r>
            <a:r>
              <a:rPr lang="ru-RU" b="1" dirty="0" smtClean="0"/>
              <a:t>Красноярск. </a:t>
            </a:r>
            <a:r>
              <a:rPr lang="ru-RU" b="1" dirty="0"/>
              <a:t>Поступление в железнодорожную школу </a:t>
            </a:r>
            <a:r>
              <a:rPr lang="ru-RU" b="1" dirty="0" smtClean="0"/>
              <a:t>ФЗО. </a:t>
            </a:r>
            <a:r>
              <a:rPr lang="ru-RU" b="1" dirty="0"/>
              <a:t>После окончания (1942 год) проработал четыре месяца составителем поездов на станции </a:t>
            </a:r>
            <a:r>
              <a:rPr lang="ru-RU" b="1" dirty="0" err="1" smtClean="0"/>
              <a:t>Базаиха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Уход добровольцем в армию 1942-1943 годы обучение в пехотном училище в Новосибирске Воевал на Брянском, Воронежском и Степном фронтах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77600" y="553791"/>
            <a:ext cx="5724310" cy="359320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4256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6855" y="286603"/>
            <a:ext cx="7042265" cy="3703506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1942 году ушел добровольцем на фронт. Был шофером,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артразведчиком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связистом. До конца войны Виктор Астафьев оставался простым солдатом.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демобилизации в 1945 году уехал на Урал,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г.Чусовой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Пермская область.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57201" y="286603"/>
            <a:ext cx="3969328" cy="5823614"/>
          </a:xfrm>
        </p:spPr>
      </p:pic>
    </p:spTree>
    <p:extLst>
      <p:ext uri="{BB962C8B-B14F-4D97-AF65-F5344CB8AC3E}">
        <p14:creationId xmlns:p14="http://schemas.microsoft.com/office/powerpoint/2010/main" xmlns="" val="31343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674252" y="139809"/>
            <a:ext cx="3464417" cy="41128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9278" y="758952"/>
            <a:ext cx="5656401" cy="13531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Фронтовая биография солдата Астафьева была отмечена орденом Красной звезды, медалями «За отвагу», «За победу над Германией», За освобождение Польши».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74252" y="4453128"/>
            <a:ext cx="9481427" cy="1143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тяжелых ранений, контузия.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1943 году познакомился на фронте со своей будущей женой медсестрой Марией Семеновной Корякиной (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прожили вместе 57 лет)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58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4129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Послевоенная жизнь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1223" y="827896"/>
            <a:ext cx="10058400" cy="583416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родине жены (г. Чусовой) он работал слесарем, чернорабочим, грузчиком, плотником, мойщиком мясных туш, вахтером мясокомбината.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2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 дочь Лида родилась в марте 1947 года (умерла в сентябре от голода). В мае 1948 года родилась Ирина, в марте 1950 года родился сын Андрей.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72195" y="1886700"/>
            <a:ext cx="2119287" cy="30989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380882" y="1415142"/>
            <a:ext cx="3856044" cy="32221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944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1418" y="390511"/>
            <a:ext cx="5877098" cy="476337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Возвращение к истокам.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1962 год – переезд в Пермь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1969 – 1979 – жизнь в Вологде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1980 год – скоропостижная смерть дочери Ирины.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внуков (Витя и Поля).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публицистикой.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Документальные рассказы о природе и охоте, очерки о писателях, размышления о творчестве, очерки о Вологодчине, о Сибири.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66255" y="813194"/>
            <a:ext cx="5985163" cy="4045836"/>
          </a:xfrm>
        </p:spPr>
      </p:pic>
    </p:spTree>
    <p:extLst>
      <p:ext uri="{BB962C8B-B14F-4D97-AF65-F5344CB8AC3E}">
        <p14:creationId xmlns:p14="http://schemas.microsoft.com/office/powerpoint/2010/main" xmlns="" val="94942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288</TotalTime>
  <Words>374</Words>
  <Application>Microsoft Office PowerPoint</Application>
  <PresentationFormat>Произвольный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Ретро</vt:lpstr>
      <vt:lpstr>Астафьев Виктор Петрович</vt:lpstr>
      <vt:lpstr>Село Овсянка</vt:lpstr>
      <vt:lpstr>Детство Отец Петр Павлович Астафьев (осужден за вредительство) Мать Лидия Ильинична Потылицина (утонула)</vt:lpstr>
      <vt:lpstr>Детский дом.</vt:lpstr>
      <vt:lpstr>Самостоятельная жизнь. Виктор Астафьев - слева  </vt:lpstr>
      <vt:lpstr>В 1942 году ушел добровольцем на фронт. Был шофером, артразведчиком, связистом. До конца войны Виктор Астафьев оставался простым солдатом.  После демобилизации в 1945 году уехал на Урал, в г.Чусовой, Пермская область.</vt:lpstr>
      <vt:lpstr>Фронтовая биография солдата Астафьева была отмечена орденом Красной звезды, медалями «За отвагу», «За победу над Германией», За освобождение Польши».</vt:lpstr>
      <vt:lpstr>Послевоенная жизнь</vt:lpstr>
      <vt:lpstr>Возвращение к истокам.   1962 год – переезд в Пермь 1969 – 1979 – жизнь в Вологде 1980 год – скоропостижная смерть дочери Ирины. Воспитание внуков (Витя и Поля). Занятия публицистикой. Документальные рассказы о природе и охоте, очерки о писателях, размышления о творчестве, очерки о Вологодчине, о Сибири.</vt:lpstr>
      <vt:lpstr>Литературная деятельность   - первый рассказ «Гражданский человек» (1951г) -роман «Таю снега» (опубликован в 1958г) - «Васюткино озеро» (1956г) - «Дядя Кузя, куры, лиса и кот» (1957г) - с апреля 1957г. Астафьев стал специальным кореспондентомПермского областного радио - 1959г – Высшие литературные курсы при Литературном институте им.М.Горького - конец 1950-х годов – расцвет лирической прозы: «Перевал» – 1959г «Стародуб» – 1960г «Звездопад» - 1960г </vt:lpstr>
      <vt:lpstr>Темы произведений  -национальное самосохранение -противостояние нравственному распаду - опора на корневые устои национальной жизни   основные произведения: - «Звездопад» - «Где-то гремит война» - «Пастух и пастушка» - «Кража» - «Царь –рыба» «Последний поклон» - «Зрячий посох» - «Печальный детектив» - «Веселый солдат»</vt:lpstr>
      <vt:lpstr>Государственные награды «Царь-рыба» (опубликован в 1977г) В 1978г Астафьев был удостоен Государственной премии СССР       </vt:lpstr>
      <vt:lpstr>- В 1989г Астафьеву присвоено звание Героя Социалистического Труда - с 1989 – 1991г был народным депутатом СССР - в 1994г ему присуждена Российская независимая премия «Триумф» - в 1995г за роман «Прокляты и убиты» Астафьев был удостоен Государственной премии России. - в 1997г писателю была присуждена Международная Пушкинская премия - в 1998г он был удостоен премии «За честь и достоинство таланта» Международного литературного фонда - в конце 1998г В.Астафьеву была присуждена премия им.Аполлона Григорьева Академии русской современной словесности.</vt:lpstr>
      <vt:lpstr>«В любви и ненависти я середины не приемлю»   - неприятие сталинизма как противоестественной системы, уничтожающей личность человека, превращающей народ в послушное, безропотное стадо.  - в повести «Последний поклон» (1968г) он пишет: «Нет на свете ничего подлее русского тупого терпения, разгильдяйства и беспечности»</vt:lpstr>
      <vt:lpstr>Последний год жизни </vt:lpstr>
      <vt:lpstr>«Пожалуйста, не топчитесь на наших могилах и как можно реже беспокойте нас. Если читателям и почитателям захочется устраивать поминки, не пейте много вина и не говорите громких речей, а лучше молитесь. И не надо что-либо переименовывать, прежде всего – мое родное село… Желаю всем вам лучшей доли, ради этого и жил, работал и страдал. Храни вас всех Господь!» из завещания Виктора Астафьева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Астафьев Виктор Петрович</dc:title>
  <dc:creator>Надежда</dc:creator>
  <cp:lastModifiedBy>Роман</cp:lastModifiedBy>
  <cp:revision>30</cp:revision>
  <dcterms:created xsi:type="dcterms:W3CDTF">2016-04-04T14:29:16Z</dcterms:created>
  <dcterms:modified xsi:type="dcterms:W3CDTF">2017-10-18T06:29:01Z</dcterms:modified>
</cp:coreProperties>
</file>