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0" r:id="rId2"/>
    <p:sldId id="262" r:id="rId3"/>
    <p:sldId id="261" r:id="rId4"/>
    <p:sldId id="257" r:id="rId5"/>
    <p:sldId id="258" r:id="rId6"/>
    <p:sldId id="265" r:id="rId7"/>
    <p:sldId id="266" r:id="rId8"/>
    <p:sldId id="288" r:id="rId9"/>
    <p:sldId id="263" r:id="rId10"/>
    <p:sldId id="281" r:id="rId11"/>
    <p:sldId id="282" r:id="rId12"/>
    <p:sldId id="283" r:id="rId13"/>
    <p:sldId id="284" r:id="rId14"/>
    <p:sldId id="285" r:id="rId15"/>
    <p:sldId id="260" r:id="rId16"/>
    <p:sldId id="286" r:id="rId17"/>
    <p:sldId id="287" r:id="rId18"/>
    <p:sldId id="295" r:id="rId19"/>
    <p:sldId id="289" r:id="rId20"/>
    <p:sldId id="290" r:id="rId21"/>
    <p:sldId id="291" r:id="rId22"/>
    <p:sldId id="292" r:id="rId23"/>
    <p:sldId id="293" r:id="rId24"/>
    <p:sldId id="294" r:id="rId25"/>
    <p:sldId id="296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615" autoAdjust="0"/>
    <p:restoredTop sz="75577" autoAdjust="0"/>
  </p:normalViewPr>
  <p:slideViewPr>
    <p:cSldViewPr>
      <p:cViewPr varScale="1">
        <p:scale>
          <a:sx n="87" d="100"/>
          <a:sy n="87" d="100"/>
        </p:scale>
        <p:origin x="-230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12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A1C34-4FED-4496-99BD-A3B467FBFAA0}" type="datetimeFigureOut">
              <a:rPr lang="ru-RU" smtClean="0"/>
              <a:pPr/>
              <a:t>18.10.2017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D1683-F9B9-4930-B11E-A0E5646512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A1C34-4FED-4496-99BD-A3B467FBFAA0}" type="datetimeFigureOut">
              <a:rPr lang="ru-RU" smtClean="0"/>
              <a:pPr/>
              <a:t>18.10.2017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D1683-F9B9-4930-B11E-A0E5646512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A1C34-4FED-4496-99BD-A3B467FBFAA0}" type="datetimeFigureOut">
              <a:rPr lang="ru-RU" smtClean="0"/>
              <a:pPr/>
              <a:t>18.10.2017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D1683-F9B9-4930-B11E-A0E5646512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A1C34-4FED-4496-99BD-A3B467FBFAA0}" type="datetimeFigureOut">
              <a:rPr lang="ru-RU" smtClean="0"/>
              <a:pPr/>
              <a:t>18.10.2017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D1683-F9B9-4930-B11E-A0E5646512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A1C34-4FED-4496-99BD-A3B467FBFAA0}" type="datetimeFigureOut">
              <a:rPr lang="ru-RU" smtClean="0"/>
              <a:pPr/>
              <a:t>18.10.2017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D1683-F9B9-4930-B11E-A0E5646512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A1C34-4FED-4496-99BD-A3B467FBFAA0}" type="datetimeFigureOut">
              <a:rPr lang="ru-RU" smtClean="0"/>
              <a:pPr/>
              <a:t>18.10.2017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D1683-F9B9-4930-B11E-A0E5646512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A1C34-4FED-4496-99BD-A3B467FBFAA0}" type="datetimeFigureOut">
              <a:rPr lang="ru-RU" smtClean="0"/>
              <a:pPr/>
              <a:t>18.10.2017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D1683-F9B9-4930-B11E-A0E5646512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A1C34-4FED-4496-99BD-A3B467FBFAA0}" type="datetimeFigureOut">
              <a:rPr lang="ru-RU" smtClean="0"/>
              <a:pPr/>
              <a:t>18.10.2017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D1683-F9B9-4930-B11E-A0E5646512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A1C34-4FED-4496-99BD-A3B467FBFAA0}" type="datetimeFigureOut">
              <a:rPr lang="ru-RU" smtClean="0"/>
              <a:pPr/>
              <a:t>18.10.2017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D1683-F9B9-4930-B11E-A0E5646512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A1C34-4FED-4496-99BD-A3B467FBFAA0}" type="datetimeFigureOut">
              <a:rPr lang="ru-RU" smtClean="0"/>
              <a:pPr/>
              <a:t>18.10.2017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D1683-F9B9-4930-B11E-A0E5646512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A1C34-4FED-4496-99BD-A3B467FBFAA0}" type="datetimeFigureOut">
              <a:rPr lang="ru-RU" smtClean="0"/>
              <a:pPr/>
              <a:t>18.10.2017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D1683-F9B9-4930-B11E-A0E5646512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DA1C34-4FED-4496-99BD-A3B467FBFAA0}" type="datetimeFigureOut">
              <a:rPr lang="ru-RU" smtClean="0"/>
              <a:pPr/>
              <a:t>18.10.2017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6D1683-F9B9-4930-B11E-A0E56465127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Documents%20and%20Settings\&#1040;&#1076;&#1084;&#1080;&#1085;&#1080;&#1089;&#1090;&#1088;&#1072;&#1090;&#1086;&#1088;\&#1052;&#1086;&#1080;%20&#1076;&#1086;&#1082;&#1091;&#1084;&#1077;&#1085;&#1090;&#1099;\01%20-%20&#1042;.&#1071;.%20&#1041;&#1088;&#1102;&#1089;&#1086;&#1074;%20-%20&#1055;&#1077;&#1088;&#1074;&#1099;&#1081;%20&#1089;&#1085;&#1077;&#1075;.mp3" TargetMode="Externa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Documents%20and%20Settings\&#1040;&#1076;&#1084;&#1080;&#1085;&#1080;&#1089;&#1090;&#1088;&#1072;&#1090;&#1086;&#1088;\&#1052;&#1086;&#1080;%20&#1076;&#1086;&#1082;&#1091;&#1084;&#1077;&#1085;&#1090;&#1099;\02%20-%20&#1060;.%20&#1057;&#1086;&#1083;&#1086;&#1075;&#1091;&#1073;%20-%20&#1047;&#1072;&#1073;&#1077;&#1083;&#1077;&#1083;&#1089;&#1103;%20&#1090;&#1091;&#1084;&#1072;&#1085;%20&#1079;&#1072;%20&#1088;&#1077;&#1082;&#1086;&#1081;.mp3" TargetMode="Externa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Тема: «Тихая моя родина…»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В.И.Мешков в своей мастерской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72552" y="1588939"/>
            <a:ext cx="3599382" cy="412607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643438" y="1344987"/>
            <a:ext cx="3998445" cy="468750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14554"/>
            <a:ext cx="2471726" cy="3143272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Глухари токуют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854736" y="1600200"/>
          <a:ext cx="7434528" cy="4525963"/>
        </p:xfrm>
        <a:graphic>
          <a:graphicData uri="http://schemas.openxmlformats.org/drawingml/2006/table">
            <a:tbl>
              <a:tblPr/>
              <a:tblGrid>
                <a:gridCol w="7434528"/>
              </a:tblGrid>
              <a:tr h="452596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704564" marR="370456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981282" y="214290"/>
            <a:ext cx="5275940" cy="6286544"/>
          </a:xfrm>
          <a:prstGeom prst="rect">
            <a:avLst/>
          </a:prstGeom>
          <a:noFill/>
        </p:spPr>
      </p:pic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3116"/>
            <a:ext cx="2043098" cy="2786082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Эвенкия. Охотник на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Виви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357554" y="119807"/>
            <a:ext cx="4857783" cy="6424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857892"/>
            <a:ext cx="8229600" cy="642942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эвенкийской тайге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58" y="191504"/>
            <a:ext cx="8476817" cy="553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000768"/>
            <a:ext cx="8229600" cy="428628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Лыжня в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таежку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13264" y="187423"/>
            <a:ext cx="8402140" cy="5781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15082"/>
            <a:ext cx="8229600" cy="428628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Снежные цветы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Снежные цветы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106854" y="142852"/>
            <a:ext cx="8916515" cy="59293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15082"/>
            <a:ext cx="8229600" cy="357190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Дорога домой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26200" y="56297"/>
            <a:ext cx="8803518" cy="62392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86454"/>
            <a:ext cx="8229600" cy="428628"/>
          </a:xfrm>
        </p:spPr>
        <p:txBody>
          <a:bodyPr>
            <a:noAutofit/>
          </a:bodyPr>
          <a:lstStyle/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143644"/>
            <a:ext cx="8229600" cy="428628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Вечер на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Хете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07193" y="142852"/>
            <a:ext cx="9036807" cy="5715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Пейзажи в детских рисунках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286248" y="3786190"/>
            <a:ext cx="4281996" cy="2615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pic>
        <p:nvPicPr>
          <p:cNvPr id="44036" name="Picture 4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14348" y="2844112"/>
            <a:ext cx="4714908" cy="3688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pic>
        <p:nvPicPr>
          <p:cNvPr id="44037" name="Picture 5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071538" y="785794"/>
            <a:ext cx="2975076" cy="3615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sp>
        <p:nvSpPr>
          <p:cNvPr id="44039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44041" name="Picture 9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071934" y="1142984"/>
            <a:ext cx="3493512" cy="2660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143644"/>
            <a:ext cx="8229600" cy="500066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Осень в Эвенкии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58517" y="142853"/>
            <a:ext cx="8771201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642918"/>
            <a:ext cx="2900354" cy="4429156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Леонардо да Винчи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Автопортрет.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«Живопись – это поэзия, которую видят, но не слышат, а поэзия – это живопись, которую слышат, но не видят.»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422px-Leonardo_da_Vinci_LUCA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643306" y="285728"/>
            <a:ext cx="4316930" cy="612758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3357562"/>
            <a:ext cx="1571636" cy="1285884"/>
          </a:xfrm>
        </p:spPr>
        <p:txBody>
          <a:bodyPr>
            <a:normAutofit fontScale="90000"/>
          </a:bodyPr>
          <a:lstStyle/>
          <a:p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Осенний ветер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2543164" cy="1543048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285984" y="0"/>
            <a:ext cx="5090374" cy="703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0"/>
          </a:effec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072206"/>
            <a:ext cx="8229600" cy="500066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Глубокий снег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49448" y="-1"/>
            <a:ext cx="8637394" cy="65743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0"/>
          </a:effec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86520"/>
            <a:ext cx="8229600" cy="285752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Солнечный день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16499" y="-35974"/>
            <a:ext cx="8184591" cy="6393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0"/>
          </a:effec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15082"/>
            <a:ext cx="8229600" cy="428628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Закат солнца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86579" y="0"/>
            <a:ext cx="8371701" cy="6308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0"/>
          </a:effec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072206"/>
            <a:ext cx="8229600" cy="500066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Холодная зима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4784" y="106396"/>
            <a:ext cx="9109216" cy="6108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0"/>
          </a:effec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072206"/>
            <a:ext cx="8229600" cy="428628"/>
          </a:xfrm>
        </p:spPr>
        <p:txBody>
          <a:bodyPr>
            <a:normAutofit fontScale="90000"/>
          </a:bodyPr>
          <a:lstStyle/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836577" y="0"/>
            <a:ext cx="5021439" cy="610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500042"/>
            <a:ext cx="2500330" cy="5143536"/>
          </a:xfrm>
        </p:spPr>
        <p:txBody>
          <a:bodyPr>
            <a:normAutofit/>
          </a:bodyPr>
          <a:lstStyle/>
          <a:p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Валерий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БрюсовВ.Я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Портрет работы С.В. Малютина. 1913.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В.Брюсов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071802" y="116946"/>
            <a:ext cx="4485114" cy="652230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86520"/>
            <a:ext cx="3186106" cy="357190"/>
          </a:xfrm>
        </p:spPr>
        <p:txBody>
          <a:bodyPr>
            <a:normAutofit fontScale="90000"/>
          </a:bodyPr>
          <a:lstStyle/>
          <a:p>
            <a:pPr algn="l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И.Попов «Первый снег»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попов Первый снег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57158" y="0"/>
            <a:ext cx="7992310" cy="630227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01 - В.Я. Брюсов - Первый снег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email"/>
          <a:stretch>
            <a:fillRect/>
          </a:stretch>
        </p:blipFill>
        <p:spPr>
          <a:xfrm>
            <a:off x="7143768" y="5786454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35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2757478" cy="5368940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Федор Сологуб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Художник А.Пирогов</a:t>
            </a: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2709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357554" y="285728"/>
            <a:ext cx="4608918" cy="614522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15082"/>
            <a:ext cx="8229600" cy="357190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«Лодки у берега».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Палатев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В.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лодки у берега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642910" y="285728"/>
            <a:ext cx="7682777" cy="5633233"/>
          </a:xfrm>
        </p:spPr>
      </p:pic>
      <p:pic>
        <p:nvPicPr>
          <p:cNvPr id="5" name="02 - Ф. Сологуб - Забелелся туман за рекой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email"/>
          <a:stretch>
            <a:fillRect/>
          </a:stretch>
        </p:blipFill>
        <p:spPr>
          <a:xfrm>
            <a:off x="7358082" y="600076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47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857892"/>
            <a:ext cx="8229600" cy="714380"/>
          </a:xfrm>
        </p:spPr>
        <p:txBody>
          <a:bodyPr>
            <a:normAutofit/>
          </a:bodyPr>
          <a:lstStyle/>
          <a:p>
            <a:pPr algn="l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«Туман над рекой»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Палатев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В.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туман над Свирелью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317699" y="357166"/>
            <a:ext cx="8553047" cy="563646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ОЁГИР Николай Константинович (1926-1988)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эвенкийский поэт,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сказитель.я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43372" y="1571612"/>
            <a:ext cx="3623130" cy="4334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6751" y="2143116"/>
            <a:ext cx="2559501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043230" cy="5368940"/>
          </a:xfrm>
        </p:spPr>
        <p:txBody>
          <a:bodyPr>
            <a:normAutofit/>
          </a:bodyPr>
          <a:lstStyle/>
          <a:p>
            <a:pPr algn="l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Народный художник России, заслуженный художник Чувашской Республики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Мешков Владимир Ильич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чуваш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29058" y="357166"/>
            <a:ext cx="4035652" cy="574242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591</TotalTime>
  <Words>92</Words>
  <Application>Microsoft Office PowerPoint</Application>
  <PresentationFormat>Экран (4:3)</PresentationFormat>
  <Paragraphs>31</Paragraphs>
  <Slides>25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Тема: «Тихая моя родина…»</vt:lpstr>
      <vt:lpstr>Леонардо да Винчи Автопортрет.    «Живопись – это поэзия, которую видят, но не слышат, а поэзия – это живопись, которую слышат, но не видят.»</vt:lpstr>
      <vt:lpstr>  Валерий БрюсовВ.Я   Портрет работы С.В. Малютина. 1913.   </vt:lpstr>
      <vt:lpstr>И.Попов «Первый снег»</vt:lpstr>
      <vt:lpstr>Федор Сологуб Художник А.Пирогов</vt:lpstr>
      <vt:lpstr>«Лодки у берега». Палатев В.</vt:lpstr>
      <vt:lpstr>«Туман над рекой» Палатев В.</vt:lpstr>
      <vt:lpstr>ОЁГИР Николай Константинович (1926-1988) эвенкийский поэт, сказитель.я</vt:lpstr>
      <vt:lpstr>Народный художник России, заслуженный художник Чувашской Республики Мешков Владимир Ильич</vt:lpstr>
      <vt:lpstr>В.И.Мешков в своей мастерской</vt:lpstr>
      <vt:lpstr>Глухари токуют</vt:lpstr>
      <vt:lpstr>Эвенкия. Охотник на Виви.</vt:lpstr>
      <vt:lpstr>В эвенкийской тайге</vt:lpstr>
      <vt:lpstr>Лыжня в таежку</vt:lpstr>
      <vt:lpstr>Снежные цветы</vt:lpstr>
      <vt:lpstr>Дорога домой</vt:lpstr>
      <vt:lpstr>Слайд 17</vt:lpstr>
      <vt:lpstr>Пейзажи в детских рисунках</vt:lpstr>
      <vt:lpstr>Осень в Эвенкии</vt:lpstr>
      <vt:lpstr>Осенний ветер </vt:lpstr>
      <vt:lpstr>Глубокий снег</vt:lpstr>
      <vt:lpstr>Солнечный день</vt:lpstr>
      <vt:lpstr>Закат солнца</vt:lpstr>
      <vt:lpstr>Холодная зима</vt:lpstr>
      <vt:lpstr>Слайд 25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Федор Сологуб</dc:title>
  <dc:creator> </dc:creator>
  <cp:lastModifiedBy>Роман</cp:lastModifiedBy>
  <cp:revision>65</cp:revision>
  <dcterms:created xsi:type="dcterms:W3CDTF">2012-02-24T04:59:38Z</dcterms:created>
  <dcterms:modified xsi:type="dcterms:W3CDTF">2017-10-18T06:27:27Z</dcterms:modified>
</cp:coreProperties>
</file>