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9" r:id="rId5"/>
    <p:sldId id="266" r:id="rId6"/>
    <p:sldId id="263" r:id="rId7"/>
    <p:sldId id="264" r:id="rId8"/>
    <p:sldId id="265" r:id="rId9"/>
    <p:sldId id="270" r:id="rId10"/>
    <p:sldId id="267" r:id="rId11"/>
    <p:sldId id="269" r:id="rId12"/>
    <p:sldId id="268" r:id="rId13"/>
    <p:sldId id="272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CC0000"/>
    <a:srgbClr val="6C0000"/>
    <a:srgbClr val="005000"/>
    <a:srgbClr val="007A00"/>
    <a:srgbClr val="194B32"/>
    <a:srgbClr val="006600"/>
    <a:srgbClr val="753805"/>
    <a:srgbClr val="7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200800" cy="18002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Остановись, мгновение!</a:t>
            </a:r>
            <a:endParaRPr lang="ru-RU" sz="60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Это А, а это Б…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muh\AppData\Local\Microsoft\Windows\Temporary Internet Files\Content.Word\IMG_3113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-Что вы поднимаете руку?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-Я ещё ничего не спросила?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C:\Users\muh\AppData\Local\Microsoft\Windows\Temporary Internet Files\Content.Word\IMG_3128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 вот так каждый урок!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muh\AppData\Local\Microsoft\Windows\Temporary Internet Files\Content.Word\IMG_3127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-  Куда все побежали?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-Сели, сели, звонок для учителя!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muh\AppData\Local\Microsoft\Windows\Temporary Internet Files\Content.Word\IMG_3129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200800" cy="18002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праздником Вас, </a:t>
            </a:r>
            <a:r>
              <a:rPr lang="ru-RU" sz="6000" b="1" spc="50" smtClean="0">
                <a:ln w="11430"/>
                <a:solidFill>
                  <a:srgbClr val="8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дорогие учителя!</a:t>
            </a:r>
            <a:endParaRPr lang="ru-RU" sz="6000" b="1" spc="50" dirty="0">
              <a:ln w="11430"/>
              <a:solidFill>
                <a:srgbClr val="8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6864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 чём мы остановились?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5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3744416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Ваш текст.</a:t>
            </a:r>
          </a:p>
        </p:txBody>
      </p:sp>
      <p:pic>
        <p:nvPicPr>
          <p:cNvPr id="4" name="Рисунок 3" descr="C:\Users\muh\AppData\Local\Microsoft\Windows\Temporary Internet Files\Content.Word\IMG_3115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357290" y="1214422"/>
            <a:ext cx="6452844" cy="464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76864" cy="7780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Показываю ещё раз!</a:t>
            </a:r>
            <a:endParaRPr lang="ru-RU" dirty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одержимое 5"/>
          <p:cNvSpPr>
            <a:spLocks noGrp="1"/>
          </p:cNvSpPr>
          <p:nvPr>
            <p:ph idx="1"/>
          </p:nvPr>
        </p:nvSpPr>
        <p:spPr>
          <a:xfrm>
            <a:off x="395536" y="1484784"/>
            <a:ext cx="8352928" cy="3744416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dirty="0" smtClean="0"/>
              <a:t>Ваш текст.</a:t>
            </a:r>
          </a:p>
        </p:txBody>
      </p:sp>
      <p:pic>
        <p:nvPicPr>
          <p:cNvPr id="5" name="Рисунок 4" descr="C:\Users\muh\AppData\Local\Microsoft\Windows\Temporary Internet Files\Content.Word\IMG_3135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54968" y="1317171"/>
            <a:ext cx="6531808" cy="504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muh\AppData\Local\Microsoft\Windows\Temporary Internet Files\Content.Word\IMG_3136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50031" y="1088571"/>
            <a:ext cx="6243937" cy="4680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одержимое 5"/>
          <p:cNvSpPr>
            <a:spLocks noGrp="1"/>
          </p:cNvSpPr>
          <p:nvPr>
            <p:ph idx="1"/>
          </p:nvPr>
        </p:nvSpPr>
        <p:spPr>
          <a:xfrm>
            <a:off x="395536" y="1714488"/>
            <a:ext cx="7819802" cy="4450816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endParaRPr lang="ru-RU" sz="2800" b="1" i="1" dirty="0" smtClean="0"/>
          </a:p>
          <a:p>
            <a:pPr algn="ctr">
              <a:spcBef>
                <a:spcPts val="0"/>
              </a:spcBef>
              <a:buNone/>
            </a:pPr>
            <a:endParaRPr lang="ru-RU" sz="1400" b="1" i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642918"/>
            <a:ext cx="6000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долго мучиться, что-нибудь получится!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Не подглядывай!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muh\AppData\Local\Microsoft\Windows\Temporary Internet Files\Content.Word\IMG_3122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Групповой проект «Дети в соц.сетях»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C:\Users\muh\AppData\Local\Microsoft\Windows\Temporary Internet Files\Content.Word\IMG_3132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-Первый, второй, третий…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- Где третий?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muh\AppData\Local\Microsoft\Windows\Temporary Internet Files\Content.Word\IMG_3124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Это же не ворота!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muh\AppData\Local\Microsoft\Windows\Temporary Internet Files\Content.Word\IMG_3126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У нас поют все!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C:\Users\muh\AppData\Local\Microsoft\Windows\Temporary Internet Files\Content.Word\IMG_3119.jpg"/>
          <p:cNvPicPr>
            <a:picLocks noGrp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894</TotalTime>
  <Words>85</Words>
  <Application>Microsoft Office PowerPoint</Application>
  <PresentationFormat>Экран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Остановись, мгновение!</vt:lpstr>
      <vt:lpstr>И на чём мы остановились?</vt:lpstr>
      <vt:lpstr>Показываю ещё раз!</vt:lpstr>
      <vt:lpstr>Слайд 4</vt:lpstr>
      <vt:lpstr>Не подглядывай!</vt:lpstr>
      <vt:lpstr>Групповой проект «Дети в соц.сетях»</vt:lpstr>
      <vt:lpstr>-Первый, второй, третий… - Где третий? </vt:lpstr>
      <vt:lpstr>Это же не ворота!</vt:lpstr>
      <vt:lpstr>У нас поют все!</vt:lpstr>
      <vt:lpstr>Это А, а это Б… </vt:lpstr>
      <vt:lpstr>-Что вы поднимаете руку? -Я ещё ничего не спросила?</vt:lpstr>
      <vt:lpstr>И вот так каждый урок!</vt:lpstr>
      <vt:lpstr>-  Куда все побежали? -Сели, сели, звонок для учителя!</vt:lpstr>
      <vt:lpstr>С праздником Вас, дорогие учителя!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Роман</cp:lastModifiedBy>
  <cp:revision>36</cp:revision>
  <dcterms:created xsi:type="dcterms:W3CDTF">2014-08-08T16:01:14Z</dcterms:created>
  <dcterms:modified xsi:type="dcterms:W3CDTF">2016-10-21T04:25:53Z</dcterms:modified>
</cp:coreProperties>
</file>