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8" r:id="rId2"/>
    <p:sldId id="259" r:id="rId3"/>
    <p:sldId id="272" r:id="rId4"/>
    <p:sldId id="256" r:id="rId5"/>
    <p:sldId id="257" r:id="rId6"/>
    <p:sldId id="260" r:id="rId7"/>
    <p:sldId id="262" r:id="rId8"/>
    <p:sldId id="263" r:id="rId9"/>
    <p:sldId id="273" r:id="rId10"/>
    <p:sldId id="271" r:id="rId11"/>
    <p:sldId id="265" r:id="rId12"/>
    <p:sldId id="274" r:id="rId13"/>
    <p:sldId id="261" r:id="rId14"/>
    <p:sldId id="275" r:id="rId15"/>
    <p:sldId id="266" r:id="rId16"/>
    <p:sldId id="267" r:id="rId17"/>
    <p:sldId id="268" r:id="rId18"/>
    <p:sldId id="269" r:id="rId19"/>
    <p:sldId id="270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CC417D8-8BB1-4A0E-BD2F-09FA27AA443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7874688-433D-4A08-BF10-7F6607911A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Алитет</a:t>
            </a:r>
            <a:r>
              <a:rPr lang="ru-RU" dirty="0" smtClean="0"/>
              <a:t> (Альберт) Николаевич </a:t>
            </a:r>
            <a:r>
              <a:rPr lang="ru-RU" dirty="0" err="1" smtClean="0"/>
              <a:t>Немтушкин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venk6_pic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3286148" cy="4214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357290" y="5500702"/>
            <a:ext cx="2571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/>
              <a:t>(</a:t>
            </a:r>
            <a:r>
              <a:rPr lang="ru-RU" sz="3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1939-2006</a:t>
            </a:r>
            <a:r>
              <a:rPr lang="ru-RU" sz="32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)</a:t>
            </a:r>
            <a:endParaRPr lang="ru-RU" sz="32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857620" y="1714488"/>
            <a:ext cx="50006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8" algn="r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8" algn="r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8" algn="r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8" algn="r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8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8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7950" y="321468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А.Н.Немтушкин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071934" y="1857365"/>
            <a:ext cx="45720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«Я не знаю, на радость ли, на беду</a:t>
            </a:r>
          </a:p>
          <a:p>
            <a:r>
              <a:rPr lang="ru-RU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эвенков первый придумал я</a:t>
            </a:r>
          </a:p>
          <a:p>
            <a:r>
              <a:rPr lang="ru-RU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Разводить костры на бумажном льду,</a:t>
            </a:r>
          </a:p>
          <a:p>
            <a:r>
              <a:rPr lang="ru-RU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Чтобы песни как искры пронзали тьму…»</a:t>
            </a:r>
            <a:endParaRPr lang="ru-RU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Users\Надежда\Documents\Мои результаты сканирования\2009-11 (ноя)\сканирование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6" y="285728"/>
            <a:ext cx="3000895" cy="34788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Picture 1" descr="C:\Users\Надежда\Documents\Мои результаты сканирования\2009-11 (ноя)\сканирование002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306" y="285728"/>
            <a:ext cx="5252881" cy="621625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6" name="Picture 4" descr="C:\Users\Надежда\Documents\Мои результаты сканирования\2009-11 (ноя)\сканирование0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714752"/>
            <a:ext cx="2466991" cy="264320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28926" y="3000372"/>
            <a:ext cx="3143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детства  в плену я.</a:t>
            </a:r>
          </a:p>
          <a:p>
            <a:r>
              <a:rPr lang="ru-RU" dirty="0" smtClean="0"/>
              <a:t>Как выйти из плена?</a:t>
            </a:r>
          </a:p>
          <a:p>
            <a:r>
              <a:rPr lang="ru-RU" dirty="0" smtClean="0"/>
              <a:t>Причал моей юности, </a:t>
            </a:r>
            <a:r>
              <a:rPr lang="ru-RU" dirty="0" err="1" smtClean="0"/>
              <a:t>Токма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Прости мне измену!</a:t>
            </a:r>
          </a:p>
          <a:p>
            <a:r>
              <a:rPr lang="ru-RU" dirty="0" smtClean="0"/>
              <a:t>Прости мне измену, о </a:t>
            </a:r>
            <a:r>
              <a:rPr lang="ru-RU" dirty="0" err="1" smtClean="0"/>
              <a:t>Непа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5" name="Picture 2" descr="C:\Users\Надежда\Documents\Мои результаты сканирования\2009-11 (ноя)\сканирование0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4" y="357166"/>
            <a:ext cx="2929235" cy="345243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6" name="Picture 2" descr="C:\Users\Надежда\Desktop\Фото Немтушкина\Школьник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1969" y="142852"/>
            <a:ext cx="4572031" cy="342902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" name="Picture 1" descr="C:\Users\Надежда\Documents\Мои результаты сканирования\2009-11 (ноя)\сканирование00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786190"/>
            <a:ext cx="2503464" cy="20717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1" descr="C:\Users\Надежда\Documents\Мои результаты сканирования\2009-11 (ноя)\сканирование006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500298" y="4214818"/>
            <a:ext cx="4572000" cy="247332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9" name="Picture 2" descr="C:\Users\Надежда\Desktop\Фото Немтушкина\На рыбалке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381764" y="3357562"/>
            <a:ext cx="2762236" cy="207167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0" name="TextBox 9"/>
          <p:cNvSpPr txBox="1"/>
          <p:nvPr/>
        </p:nvSpPr>
        <p:spPr>
          <a:xfrm>
            <a:off x="5286348" y="5429264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Меня ты растила,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А вышло нелепо: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Уехал, осталась ты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Непа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без сына.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Меня ты растила,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А вышло нелепо: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Уехал, осталась ты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Непа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без сына.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Стихотворения  поэта отражаются свежестью образов, неожиданность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сравнений, отражающих природу тайги.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Эй, тропинка, друг мой вечный!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Не для резвой ли игры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Ты повисла как уздечка,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На хребтине у горы?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Или: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На тропинках на лесных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Зайцы – каруселью,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Аж полопались у них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Губы от веселья.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Крик, подняв на всю тайгу,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Пляшут куропатки,</a:t>
            </a:r>
          </a:p>
          <a:p>
            <a:pPr fontAlgn="base">
              <a:buNone/>
            </a:pPr>
            <a:r>
              <a:rPr lang="ru-RU" u="sng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Оставляя на снегу</a:t>
            </a:r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ru-RU" u="sng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От следов заплатки.</a:t>
            </a:r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Любовь к родной земле – основная тема творчества писателя. Удивительные по теплоте, душевности строки стихов поэта вдохновили многих профессиональных и самодеятельных композиторов на создание красивейших мелодий, таких песен как «</a:t>
            </a:r>
            <a:r>
              <a:rPr lang="ru-RU" dirty="0" err="1" smtClean="0"/>
              <a:t>Гудее</a:t>
            </a:r>
            <a:r>
              <a:rPr lang="ru-RU" dirty="0" smtClean="0"/>
              <a:t> </a:t>
            </a:r>
            <a:r>
              <a:rPr lang="ru-RU" dirty="0" err="1" smtClean="0"/>
              <a:t>дуннэ</a:t>
            </a:r>
            <a:r>
              <a:rPr lang="ru-RU" dirty="0" smtClean="0"/>
              <a:t>», «Олени», «Песня рыбака» и др.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«Далеко сейчас мой первый сентябрь и колокольчик с шеи оленя. Пройдут еще годы, и чистый школьный звонок всегда мне будет добрым звонком постижения святой истины: главное – человек. Человек – трудящийся, человек – созидающий разумное, доброе, вечное.»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Творчество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Немтушкина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 последнее десятилетие связано с прозой. В своём первом прозаическом произведении — повести "Птицы, вернитесь" автор выразил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сыновью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привязанность и свою, и лирического героя к родной земле, к самому дорогому человеку на свете — бабушке, заменившей ему мать. Памятные слова о Небе, как о Большой Книге, сопутствуют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Алитету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Немтушкину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из рода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Хэйкогиров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на протяжении всей его творческой жизни. Не случайно и самую свою значительную вещь он назвал "Мне снятся небесные олени". В этой повести рассказывается о трудном военном и послевоенном детстве мальчика — эвенке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Амарчи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о прекрасном периоде в жизни человека — времени познания людей и природы.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rgbClr val="7030A0"/>
                </a:solidFill>
              </a:rPr>
              <a:t>Писатель, поэт, журналист – это три пути, слившихся в одну дорогу, имя которой – жизнь. А самое главное – книги </a:t>
            </a:r>
            <a:r>
              <a:rPr lang="ru-RU" sz="2000" dirty="0" err="1" smtClean="0">
                <a:solidFill>
                  <a:srgbClr val="7030A0"/>
                </a:solidFill>
              </a:rPr>
              <a:t>Алитета</a:t>
            </a:r>
            <a:r>
              <a:rPr lang="ru-RU" sz="2000" dirty="0" smtClean="0">
                <a:solidFill>
                  <a:srgbClr val="7030A0"/>
                </a:solidFill>
              </a:rPr>
              <a:t>  </a:t>
            </a:r>
            <a:r>
              <a:rPr lang="ru-RU" sz="2000" dirty="0" err="1" smtClean="0">
                <a:solidFill>
                  <a:srgbClr val="7030A0"/>
                </a:solidFill>
              </a:rPr>
              <a:t>Немтушкина</a:t>
            </a:r>
            <a:r>
              <a:rPr lang="ru-RU" sz="2000" dirty="0" smtClean="0">
                <a:solidFill>
                  <a:srgbClr val="7030A0"/>
                </a:solidFill>
              </a:rPr>
              <a:t>, его тонкий лиризм, мудрый взгляд на мир, осмысление судьбы своего народа учат нас быть неравнодушными.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4" name="Picture 2" descr="C:\Users\Надежда\Documents\Мои результаты сканирования\2009-11 (ноя)\сканирование00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 rot="20229288">
            <a:off x="613236" y="2411778"/>
            <a:ext cx="1492135" cy="2356658"/>
          </a:xfrm>
          <a:prstGeom prst="rect">
            <a:avLst/>
          </a:prstGeom>
          <a:noFill/>
        </p:spPr>
      </p:pic>
      <p:pic>
        <p:nvPicPr>
          <p:cNvPr id="6" name="Picture 2" descr="C:\Users\Надежда\Desktop\прозаик\IMGA065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14678" y="4143380"/>
            <a:ext cx="1755254" cy="23774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13" descr="C:\Documents and Settings\Надя и Самир\Рабочий стол\img03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993520">
            <a:off x="6869883" y="2810855"/>
            <a:ext cx="1882250" cy="1316448"/>
          </a:xfrm>
          <a:prstGeom prst="rect">
            <a:avLst/>
          </a:prstGeom>
          <a:noFill/>
        </p:spPr>
      </p:pic>
      <p:pic>
        <p:nvPicPr>
          <p:cNvPr id="8" name="Picture 4" descr="C:\Users\Надежда\Desktop\прозаик\IMGA065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285852" y="4448176"/>
            <a:ext cx="1643074" cy="240982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  <a:softEdge rad="635000"/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" name="Picture 3" descr="C:\Users\Надежда\Desktop\прозаик\IMGA0654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143504" y="3929066"/>
            <a:ext cx="1998431" cy="28010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Picture 4" descr="mne_sn_n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156827">
            <a:off x="7174674" y="4670898"/>
            <a:ext cx="1652629" cy="1703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Герои его рассказов и миниатюр безыскусны, бесхитростны, по-детски наивны. В рассказах писателя суровый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документализм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 сложной жизни соплеменников сочетается с неожиданными концовками, во всех них проглядывается нравственно-философское осмысление реальной жизни того времени и поэтически яркое ее изображение.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IMGA066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1000108"/>
            <a:ext cx="3143272" cy="4547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Documents and Settings\Администратор\Мои документы\Мои результаты сканирования\2008-11 (ноя)\сканирование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857232"/>
            <a:ext cx="3588695" cy="4786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962957"/>
            <a:ext cx="4214842" cy="2895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Последняя книга </a:t>
            </a:r>
            <a:r>
              <a:rPr lang="ru-RU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Алитета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Николаевича </a:t>
            </a:r>
            <a:r>
              <a:rPr lang="ru-RU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Немтушкина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— сборник его жизненных наблюдений "Олень любит соль" была издана  в декабре 2005 года Красноярским издательством "Самоцвет"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                      </a:t>
            </a:r>
            <a:r>
              <a:rPr lang="ru-RU" sz="1800" dirty="0" err="1" smtClean="0"/>
              <a:t>Алитет</a:t>
            </a:r>
            <a:r>
              <a:rPr lang="ru-RU" sz="1800" dirty="0" smtClean="0"/>
              <a:t> Николаевич </a:t>
            </a:r>
            <a:r>
              <a:rPr lang="ru-RU" sz="1800" dirty="0" err="1" smtClean="0"/>
              <a:t>Немтушкин</a:t>
            </a:r>
            <a:r>
              <a:rPr lang="ru-RU" sz="1800" dirty="0" smtClean="0"/>
              <a:t>  родился 12 ноября 1939 года   в деревне </a:t>
            </a:r>
            <a:r>
              <a:rPr lang="ru-RU" sz="1800" dirty="0" err="1" smtClean="0"/>
              <a:t>Токма</a:t>
            </a:r>
            <a:r>
              <a:rPr lang="ru-RU" sz="1800" dirty="0" smtClean="0"/>
              <a:t> (стойбище </a:t>
            </a:r>
            <a:r>
              <a:rPr lang="ru-RU" sz="1800" dirty="0" err="1" smtClean="0"/>
              <a:t>Ирикши</a:t>
            </a:r>
            <a:r>
              <a:rPr lang="ru-RU" sz="1800" dirty="0" smtClean="0"/>
              <a:t>) </a:t>
            </a:r>
            <a:r>
              <a:rPr lang="ru-RU" sz="1800" dirty="0" err="1" smtClean="0"/>
              <a:t>Катангского</a:t>
            </a:r>
            <a:r>
              <a:rPr lang="ru-RU" sz="1800" dirty="0" smtClean="0"/>
              <a:t> района </a:t>
            </a:r>
            <a:r>
              <a:rPr lang="ru-RU" sz="1800" dirty="0" err="1" smtClean="0"/>
              <a:t>Иркутско</a:t>
            </a:r>
            <a:r>
              <a:rPr lang="ru-RU" sz="1800" dirty="0" smtClean="0"/>
              <a:t>       </a:t>
            </a:r>
            <a:r>
              <a:rPr lang="ru-RU" sz="1800" dirty="0" err="1" smtClean="0"/>
              <a:t>района</a:t>
            </a:r>
            <a:r>
              <a:rPr lang="ru-RU" sz="1800" dirty="0" smtClean="0"/>
              <a:t> Иркутской области .  Рано остался без родителей. Мать умерла, отец погиб на фронте. Воспитывался в школах-интернатах и бабушкой </a:t>
            </a:r>
            <a:r>
              <a:rPr lang="ru-RU" sz="1800" dirty="0" err="1" smtClean="0"/>
              <a:t>Огдо</a:t>
            </a:r>
            <a:r>
              <a:rPr lang="ru-RU" sz="1800" dirty="0" smtClean="0"/>
              <a:t> – Евдокией Ивановной </a:t>
            </a:r>
            <a:r>
              <a:rPr lang="ru-RU" sz="1800" dirty="0" err="1" smtClean="0"/>
              <a:t>Немтушкиной</a:t>
            </a:r>
            <a:r>
              <a:rPr lang="ru-RU" sz="1800" dirty="0" smtClean="0"/>
              <a:t>. У бабушки </a:t>
            </a:r>
            <a:r>
              <a:rPr lang="ru-RU" sz="1800" dirty="0" err="1" smtClean="0"/>
              <a:t>Огдо</a:t>
            </a:r>
            <a:r>
              <a:rPr lang="ru-RU" sz="1800" dirty="0" smtClean="0"/>
              <a:t> было четырнадцать детей. В 1957 году он окончил </a:t>
            </a:r>
            <a:r>
              <a:rPr lang="ru-RU" sz="1800" dirty="0" err="1" smtClean="0"/>
              <a:t>Ербогаченскую</a:t>
            </a:r>
            <a:r>
              <a:rPr lang="ru-RU" sz="1800" dirty="0" smtClean="0"/>
              <a:t> среднюю школу. Имя Альберт </a:t>
            </a:r>
            <a:r>
              <a:rPr lang="ru-RU" sz="1800" dirty="0" err="1" smtClean="0"/>
              <a:t>Немтушкину</a:t>
            </a:r>
            <a:r>
              <a:rPr lang="ru-RU" sz="1800" dirty="0" smtClean="0"/>
              <a:t> дали при рождении. А с именем </a:t>
            </a:r>
            <a:r>
              <a:rPr lang="ru-RU" sz="1800" dirty="0" err="1" smtClean="0"/>
              <a:t>Алитет</a:t>
            </a:r>
            <a:r>
              <a:rPr lang="ru-RU" sz="1800" dirty="0" smtClean="0"/>
              <a:t> приключилось, говорят, такая история. Старшей из его теток была загадочная шаманка </a:t>
            </a:r>
            <a:r>
              <a:rPr lang="ru-RU" sz="1800" dirty="0" err="1" smtClean="0"/>
              <a:t>Сынкоик</a:t>
            </a:r>
            <a:r>
              <a:rPr lang="ru-RU" sz="1800" dirty="0" smtClean="0"/>
              <a:t>, к которой все эвенки испытывали и уважение, и страх. Она пережила всех своих братьев и сестер. Ходила молва, что она попросту «съела» их, чтобы продлить свое собственное существование за их счет. Потому-то родственники посоветовали повзрослевшему </a:t>
            </a:r>
            <a:r>
              <a:rPr lang="ru-RU" sz="1800" dirty="0" err="1" smtClean="0"/>
              <a:t>Немтушкину</a:t>
            </a:r>
            <a:r>
              <a:rPr lang="ru-RU" sz="1800" dirty="0" smtClean="0"/>
              <a:t>, когда он отправился из родного </a:t>
            </a:r>
            <a:r>
              <a:rPr lang="ru-RU" sz="1800" dirty="0" err="1" smtClean="0"/>
              <a:t>Ербогачена</a:t>
            </a:r>
            <a:r>
              <a:rPr lang="ru-RU" sz="1800" dirty="0" smtClean="0"/>
              <a:t> поступать на северное отделение Ленинградского педагогического института имени Герцена, сменить имя. Чтобы коварная шаманка его «потеряла» и ненароком тоже не скушала. Тетка </a:t>
            </a:r>
            <a:r>
              <a:rPr lang="ru-RU" sz="1800" dirty="0" err="1" smtClean="0"/>
              <a:t>Сынкоик</a:t>
            </a:r>
            <a:r>
              <a:rPr lang="ru-RU" sz="1800" dirty="0" smtClean="0"/>
              <a:t>, конечно же, никого не ела. Просто, некоторые из ее ближайших родственников в тридцатые годы были репрессированы, другие умерли от болезней, а третьи, включая отца </a:t>
            </a:r>
            <a:r>
              <a:rPr lang="ru-RU" sz="1800" dirty="0" err="1" smtClean="0"/>
              <a:t>Немтушкина</a:t>
            </a:r>
            <a:r>
              <a:rPr lang="ru-RU" sz="1800" dirty="0" smtClean="0"/>
              <a:t>, погибли на фронтах Великой Отечественной войны, защищая Родину. И тогда в городе на Неве появился </a:t>
            </a:r>
            <a:r>
              <a:rPr lang="ru-RU" sz="1800" dirty="0" err="1" smtClean="0"/>
              <a:t>Алитет</a:t>
            </a:r>
            <a:r>
              <a:rPr lang="ru-RU" sz="1800" dirty="0" smtClean="0"/>
              <a:t>, уехавший с реки </a:t>
            </a:r>
            <a:r>
              <a:rPr lang="ru-RU" sz="1800" dirty="0" err="1" smtClean="0"/>
              <a:t>Непы</a:t>
            </a:r>
            <a:r>
              <a:rPr lang="ru-RU" sz="1800" dirty="0" smtClean="0"/>
              <a:t> Альбертом.</a:t>
            </a:r>
          </a:p>
          <a:p>
            <a:pPr lvl="0"/>
            <a:endParaRPr lang="ru-RU" sz="1800" dirty="0" smtClean="0"/>
          </a:p>
          <a:p>
            <a:endParaRPr lang="ru-RU" sz="1800" dirty="0"/>
          </a:p>
        </p:txBody>
      </p:sp>
      <p:pic>
        <p:nvPicPr>
          <p:cNvPr id="4" name="Picture 4" descr="nemtushk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285729"/>
            <a:ext cx="2428891" cy="15977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600" u="sng" dirty="0" smtClean="0"/>
              <a:t>Интернет ресурсы:</a:t>
            </a:r>
          </a:p>
          <a:p>
            <a:pPr lvl="0">
              <a:buNone/>
            </a:pPr>
            <a:r>
              <a:rPr lang="ru-RU" sz="1600" dirty="0" smtClean="0"/>
              <a:t>http://122.72.0.6www.openclass.ru/n</a:t>
            </a:r>
            <a:r>
              <a:rPr lang="en-US" sz="1600" dirty="0" smtClean="0"/>
              <a:t>http://122.72.0.6www.openclass.ru/node/74005 </a:t>
            </a:r>
            <a:endParaRPr lang="ru-RU" sz="1600" dirty="0" smtClean="0"/>
          </a:p>
          <a:p>
            <a:pPr>
              <a:buNone/>
            </a:pPr>
            <a:r>
              <a:rPr lang="ru-RU" sz="1600" dirty="0" err="1" smtClean="0"/>
              <a:t>ode</a:t>
            </a:r>
            <a:r>
              <a:rPr lang="ru-RU" sz="1600" dirty="0" smtClean="0"/>
              <a:t>/74005</a:t>
            </a:r>
          </a:p>
          <a:p>
            <a:pPr>
              <a:buNone/>
            </a:pPr>
            <a:r>
              <a:rPr lang="ru-RU" sz="1600" dirty="0" smtClean="0"/>
              <a:t>https://vk.com/topic-18129954_25036867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адежда\Desktop\Фото Немтушкина\С женой Галиной в Ленинград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152400"/>
            <a:ext cx="3858377" cy="441960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6" name="Picture 5" descr="C:\Users\Надежда\Desktop\Фото Немтушкина\С другом мансийским поэтом Андреем Тархановы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1" y="3571877"/>
            <a:ext cx="4381495" cy="328612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" name="Picture 2" descr="C:\Users\Надежда\Desktop\Фото Немтушкина\С Марией Корякиной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357555" y="2335203"/>
            <a:ext cx="1999998" cy="266666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928802"/>
            <a:ext cx="8151596" cy="284323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/>
            </a:r>
            <a:b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</a:br>
            <a: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/>
            </a:r>
            <a:b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</a:br>
            <a: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/>
            </a:r>
            <a:br>
              <a:rPr lang="ru-RU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</a:br>
            <a:r>
              <a:rPr lang="ru-RU" sz="3100" dirty="0" smtClean="0">
                <a:solidFill>
                  <a:srgbClr val="7030A0"/>
                </a:solidFill>
                <a:latin typeface="+mn-lt"/>
              </a:rPr>
              <a:t>Главной  целью  поэта  было </a:t>
            </a:r>
            <a:br>
              <a:rPr lang="ru-RU" sz="3100" dirty="0" smtClean="0">
                <a:solidFill>
                  <a:srgbClr val="7030A0"/>
                </a:solidFill>
                <a:latin typeface="+mn-lt"/>
              </a:rPr>
            </a:br>
            <a:r>
              <a:rPr lang="ru-RU" sz="3100" dirty="0" smtClean="0">
                <a:solidFill>
                  <a:srgbClr val="7030A0"/>
                </a:solidFill>
                <a:latin typeface="+mn-lt"/>
              </a:rPr>
              <a:t>– служение людям: </a:t>
            </a:r>
            <a:br>
              <a:rPr lang="ru-RU" sz="3100" dirty="0" smtClean="0">
                <a:solidFill>
                  <a:srgbClr val="7030A0"/>
                </a:solidFill>
                <a:latin typeface="+mn-lt"/>
              </a:rPr>
            </a:br>
            <a:r>
              <a:rPr lang="ru-RU" sz="3100" dirty="0" smtClean="0">
                <a:solidFill>
                  <a:srgbClr val="7030A0"/>
                </a:solidFill>
                <a:latin typeface="+mn-lt"/>
              </a:rPr>
              <a:t>Но когда хоть кому-то в беде</a:t>
            </a:r>
            <a:br>
              <a:rPr lang="ru-RU" sz="3100" dirty="0" smtClean="0">
                <a:solidFill>
                  <a:srgbClr val="7030A0"/>
                </a:solidFill>
                <a:latin typeface="+mn-lt"/>
              </a:rPr>
            </a:br>
            <a:r>
              <a:rPr lang="ru-RU" sz="3100" dirty="0" smtClean="0">
                <a:solidFill>
                  <a:srgbClr val="7030A0"/>
                </a:solidFill>
                <a:latin typeface="+mn-lt"/>
              </a:rPr>
              <a:t>Станет лучше от слова поэта,</a:t>
            </a:r>
            <a:br>
              <a:rPr lang="ru-RU" sz="3100" dirty="0" smtClean="0">
                <a:solidFill>
                  <a:srgbClr val="7030A0"/>
                </a:solidFill>
                <a:latin typeface="+mn-lt"/>
              </a:rPr>
            </a:br>
            <a:r>
              <a:rPr lang="ru-RU" sz="3100" dirty="0" smtClean="0">
                <a:solidFill>
                  <a:srgbClr val="7030A0"/>
                </a:solidFill>
                <a:latin typeface="+mn-lt"/>
              </a:rPr>
              <a:t>Стоит жить! Стоит петь</a:t>
            </a:r>
            <a:br>
              <a:rPr lang="ru-RU" sz="3100" dirty="0" smtClean="0">
                <a:solidFill>
                  <a:srgbClr val="7030A0"/>
                </a:solidFill>
                <a:latin typeface="+mn-lt"/>
              </a:rPr>
            </a:br>
            <a:r>
              <a:rPr lang="ru-RU" sz="3100" dirty="0" smtClean="0">
                <a:solidFill>
                  <a:srgbClr val="7030A0"/>
                </a:solidFill>
                <a:latin typeface="+mn-lt"/>
              </a:rPr>
              <a:t>И по-прежнему песни слагать!</a:t>
            </a:r>
            <a:br>
              <a:rPr lang="ru-RU" sz="3100" dirty="0" smtClean="0">
                <a:solidFill>
                  <a:srgbClr val="7030A0"/>
                </a:solidFill>
                <a:latin typeface="+mn-lt"/>
              </a:rPr>
            </a:br>
            <a:endParaRPr lang="ru-RU" sz="31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После нескольких лет учебы в Ленинграде и Красноярске, </a:t>
            </a:r>
            <a:r>
              <a:rPr lang="ru-RU" dirty="0" err="1" smtClean="0"/>
              <a:t>Алитет</a:t>
            </a:r>
            <a:r>
              <a:rPr lang="ru-RU" dirty="0" smtClean="0"/>
              <a:t> Николаевич приехал работать в Эвенкию корреспондентом газеты «Красноярский рабочий». В 1961 году стал редактором Эвенкийского радио. Уже в 1960 году вышел первый сборник его стихов на эвенкийском языке «</a:t>
            </a:r>
            <a:r>
              <a:rPr lang="ru-RU" dirty="0" err="1" smtClean="0"/>
              <a:t>Тымани</a:t>
            </a:r>
            <a:r>
              <a:rPr lang="ru-RU" dirty="0" smtClean="0"/>
              <a:t> </a:t>
            </a:r>
            <a:r>
              <a:rPr lang="ru-RU" dirty="0" err="1" smtClean="0"/>
              <a:t>агиду</a:t>
            </a:r>
            <a:r>
              <a:rPr lang="ru-RU" dirty="0" smtClean="0"/>
              <a:t>» (Утро в тайге). Стихи молодого поэта печатались в сборнике «Север поет», в журналах «Новый мир», «Юность», «Дружба народов», «Енисей».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/>
            </a:r>
            <a:br>
              <a:rPr lang="ru-RU" sz="4400" dirty="0" smtClean="0">
                <a:solidFill>
                  <a:srgbClr val="7030A0"/>
                </a:solidFill>
              </a:rPr>
            </a:br>
            <a:r>
              <a:rPr lang="ru-RU" sz="4400" dirty="0" smtClean="0">
                <a:solidFill>
                  <a:srgbClr val="7030A0"/>
                </a:solidFill>
              </a:rPr>
              <a:t/>
            </a:r>
            <a:br>
              <a:rPr lang="ru-RU" sz="4400" dirty="0" smtClean="0">
                <a:solidFill>
                  <a:srgbClr val="7030A0"/>
                </a:solidFill>
              </a:rPr>
            </a:br>
            <a:r>
              <a:rPr lang="ru-RU" sz="2700" dirty="0" smtClean="0">
                <a:solidFill>
                  <a:srgbClr val="7030A0"/>
                </a:solidFill>
              </a:rPr>
              <a:t>Старые эвенки говорят: «В жизненном </a:t>
            </a:r>
            <a:r>
              <a:rPr lang="ru-RU" sz="2700" dirty="0" err="1" smtClean="0">
                <a:solidFill>
                  <a:srgbClr val="7030A0"/>
                </a:solidFill>
              </a:rPr>
              <a:t>аргише</a:t>
            </a:r>
            <a:r>
              <a:rPr lang="ru-RU" sz="2700" dirty="0" smtClean="0">
                <a:solidFill>
                  <a:srgbClr val="7030A0"/>
                </a:solidFill>
              </a:rPr>
              <a:t> каждого человека две главные стоянки: где он родился и где он умер».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В жизни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Алитета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Николаевича было много стоянок: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стойбие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Ирэскит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Токма</a:t>
            </a:r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4" name="Группа 7"/>
          <p:cNvGrpSpPr/>
          <p:nvPr/>
        </p:nvGrpSpPr>
        <p:grpSpPr>
          <a:xfrm>
            <a:off x="428597" y="3786190"/>
            <a:ext cx="3429024" cy="2902551"/>
            <a:chOff x="4311984" y="2239130"/>
            <a:chExt cx="4617733" cy="4259873"/>
          </a:xfrm>
        </p:grpSpPr>
        <p:sp>
          <p:nvSpPr>
            <p:cNvPr id="5" name="Овал 4"/>
            <p:cNvSpPr/>
            <p:nvPr/>
          </p:nvSpPr>
          <p:spPr>
            <a:xfrm>
              <a:off x="4311984" y="2239130"/>
              <a:ext cx="4617733" cy="4259873"/>
            </a:xfrm>
            <a:prstGeom prst="ellipse">
              <a:avLst/>
            </a:prstGeom>
            <a:blipFill rotWithShape="0">
              <a:blip r:embed="rId2"/>
              <a:stretch>
                <a:fillRect/>
              </a:stretch>
            </a:blipFill>
            <a:effectLst>
              <a:softEdge rad="31750"/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Овал 4"/>
            <p:cNvSpPr/>
            <p:nvPr/>
          </p:nvSpPr>
          <p:spPr>
            <a:xfrm>
              <a:off x="5625152" y="2484073"/>
              <a:ext cx="1991397" cy="4898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6896" tIns="56896" rIns="56896" bIns="56896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 dirty="0"/>
            </a:p>
          </p:txBody>
        </p:sp>
      </p:grpSp>
      <p:grpSp>
        <p:nvGrpSpPr>
          <p:cNvPr id="7" name="Группа 10"/>
          <p:cNvGrpSpPr/>
          <p:nvPr/>
        </p:nvGrpSpPr>
        <p:grpSpPr>
          <a:xfrm>
            <a:off x="4643406" y="3786190"/>
            <a:ext cx="3286180" cy="3071810"/>
            <a:chOff x="-13" y="-421868"/>
            <a:chExt cx="8929744" cy="6643710"/>
          </a:xfrm>
        </p:grpSpPr>
        <p:sp>
          <p:nvSpPr>
            <p:cNvPr id="8" name="Овал 7"/>
            <p:cNvSpPr/>
            <p:nvPr/>
          </p:nvSpPr>
          <p:spPr>
            <a:xfrm>
              <a:off x="-13" y="-421868"/>
              <a:ext cx="8929744" cy="6643710"/>
            </a:xfrm>
            <a:prstGeom prst="ellipse">
              <a:avLst/>
            </a:prstGeom>
            <a:blipFill rotWithShape="0">
              <a:blip r:embed="rId3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2790531" y="-89682"/>
              <a:ext cx="3348654" cy="6643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6896" tIns="56896" rIns="56896" bIns="56896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вал 4"/>
          <p:cNvSpPr/>
          <p:nvPr/>
        </p:nvSpPr>
        <p:spPr>
          <a:xfrm>
            <a:off x="3028949" y="1835627"/>
            <a:ext cx="3086100" cy="47085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6896" tIns="56896" rIns="56896" bIns="56896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800" kern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571736" y="3143248"/>
            <a:ext cx="38880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 соприкосновение с родной землёй</a:t>
            </a:r>
          </a:p>
          <a:p>
            <a:r>
              <a:rPr lang="ru-RU" dirty="0"/>
              <a:t>р</a:t>
            </a:r>
            <a:r>
              <a:rPr lang="ru-RU" dirty="0" smtClean="0"/>
              <a:t>ождали сладостную боль</a:t>
            </a:r>
          </a:p>
          <a:p>
            <a:r>
              <a:rPr lang="ru-RU" dirty="0" smtClean="0"/>
              <a:t>И воскрешали память детства</a:t>
            </a:r>
            <a:endParaRPr lang="ru-RU" dirty="0"/>
          </a:p>
        </p:txBody>
      </p:sp>
      <p:pic>
        <p:nvPicPr>
          <p:cNvPr id="8" name="Picture 3" descr="G:\Копия 2008-11 (ноя)\сканирование00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2843594" cy="378465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-714404"/>
            <a:ext cx="3429024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0" name="Picture 1" descr="C:\Users\Надежда\Documents\Мои результаты сканирования\2009-11 (ноя)\сканирование006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00694" y="285728"/>
            <a:ext cx="3389587" cy="257176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Picture 2" descr="C:\Users\Надежда\Desktop\сканирование0036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5720" y="4143380"/>
            <a:ext cx="2839636" cy="25194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86050" y="4508500"/>
            <a:ext cx="3013075" cy="2349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3" name="Picture 1" descr="C:\Users\Надежда\Documents\Мои результаты сканирования\2009-11 (ноя)\сканирование001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48" y="2928934"/>
            <a:ext cx="3857652" cy="269268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          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 «У детства в плену я» - автобиографическая повесть. Она посвящена светлой памяти бабушки поэта – </a:t>
            </a:r>
            <a:r>
              <a:rPr lang="ru-RU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Огдо-Эки</a:t>
            </a: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, старейшей сестры всех эвенков. Образ этой женщины является центральным и самым ярким в повести, в ее биографии – история всего эвенкийского народа.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151</TotalTime>
  <Words>574</Words>
  <Application>Microsoft Office PowerPoint</Application>
  <PresentationFormat>Экран (4:3)</PresentationFormat>
  <Paragraphs>60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Алитет (Альберт) Николаевич Немтушкин </vt:lpstr>
      <vt:lpstr>Слайд 2</vt:lpstr>
      <vt:lpstr>Слайд 3</vt:lpstr>
      <vt:lpstr>   Главной  целью  поэта  было  – служение людям:  Но когда хоть кому-то в беде Станет лучше от слова поэта, Стоит жить! Стоит петь И по-прежнему песни слагать! </vt:lpstr>
      <vt:lpstr>Слайд 5</vt:lpstr>
      <vt:lpstr>Слайд 6</vt:lpstr>
      <vt:lpstr>  Старые эвенки говорят: «В жизненном аргише каждого человека две главные стоянки: где он родился и где он умер».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    Писатель, поэт, журналист – это три пути, слившихся в одну дорогу, имя которой – жизнь. А самое главное – книги Алитета  Немтушкина, его тонкий лиризм, мудрый взгляд на мир, осмысление судьбы своего народа учат нас быть неравнодушными.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muh</dc:creator>
  <cp:lastModifiedBy>Роман</cp:lastModifiedBy>
  <cp:revision>18</cp:revision>
  <dcterms:created xsi:type="dcterms:W3CDTF">2016-10-14T14:57:40Z</dcterms:created>
  <dcterms:modified xsi:type="dcterms:W3CDTF">2016-10-21T04:28:22Z</dcterms:modified>
</cp:coreProperties>
</file>