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7" r:id="rId3"/>
    <p:sldId id="262" r:id="rId4"/>
    <p:sldId id="259" r:id="rId5"/>
    <p:sldId id="260" r:id="rId6"/>
    <p:sldId id="261" r:id="rId7"/>
    <p:sldId id="265" r:id="rId8"/>
    <p:sldId id="263" r:id="rId9"/>
    <p:sldId id="267" r:id="rId10"/>
    <p:sldId id="269" r:id="rId11"/>
    <p:sldId id="270" r:id="rId12"/>
    <p:sldId id="264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9CC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ACD58-A966-4ED7-8E36-6D4EBEF5FBFB}" type="datetimeFigureOut">
              <a:rPr lang="ru-RU" smtClean="0"/>
              <a:t>13.10.2016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F1FCC-608E-42DE-A2B5-BCB43F72923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ACD58-A966-4ED7-8E36-6D4EBEF5FBFB}" type="datetimeFigureOut">
              <a:rPr lang="ru-RU" smtClean="0"/>
              <a:t>13.10.2016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F1FCC-608E-42DE-A2B5-BCB43F7292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ACD58-A966-4ED7-8E36-6D4EBEF5FBFB}" type="datetimeFigureOut">
              <a:rPr lang="ru-RU" smtClean="0"/>
              <a:t>13.10.2016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F1FCC-608E-42DE-A2B5-BCB43F7292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ACD58-A966-4ED7-8E36-6D4EBEF5FBFB}" type="datetimeFigureOut">
              <a:rPr lang="ru-RU" smtClean="0"/>
              <a:t>13.10.2016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F1FCC-608E-42DE-A2B5-BCB43F7292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ACD58-A966-4ED7-8E36-6D4EBEF5FBFB}" type="datetimeFigureOut">
              <a:rPr lang="ru-RU" smtClean="0"/>
              <a:t>13.10.2016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F1FCC-608E-42DE-A2B5-BCB43F72923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ACD58-A966-4ED7-8E36-6D4EBEF5FBFB}" type="datetimeFigureOut">
              <a:rPr lang="ru-RU" smtClean="0"/>
              <a:t>13.10.2016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F1FCC-608E-42DE-A2B5-BCB43F7292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ACD58-A966-4ED7-8E36-6D4EBEF5FBFB}" type="datetimeFigureOut">
              <a:rPr lang="ru-RU" smtClean="0"/>
              <a:t>13.10.2016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F1FCC-608E-42DE-A2B5-BCB43F7292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ACD58-A966-4ED7-8E36-6D4EBEF5FBFB}" type="datetimeFigureOut">
              <a:rPr lang="ru-RU" smtClean="0"/>
              <a:t>13.10.2016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F1FCC-608E-42DE-A2B5-BCB43F7292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ACD58-A966-4ED7-8E36-6D4EBEF5FBFB}" type="datetimeFigureOut">
              <a:rPr lang="ru-RU" smtClean="0"/>
              <a:t>13.10.2016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F1FCC-608E-42DE-A2B5-BCB43F7292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ACD58-A966-4ED7-8E36-6D4EBEF5FBFB}" type="datetimeFigureOut">
              <a:rPr lang="ru-RU" smtClean="0"/>
              <a:t>13.10.2016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F1FCC-608E-42DE-A2B5-BCB43F72923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ACD58-A966-4ED7-8E36-6D4EBEF5FBFB}" type="datetimeFigureOut">
              <a:rPr lang="ru-RU" smtClean="0"/>
              <a:t>13.10.2016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62F1FCC-608E-42DE-A2B5-BCB43F729238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B4ACD58-A966-4ED7-8E36-6D4EBEF5FBFB}" type="datetimeFigureOut">
              <a:rPr lang="ru-RU" smtClean="0"/>
              <a:t>13.10.2016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62F1FCC-608E-42DE-A2B5-BCB43F729238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9C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Мир – высшая ценность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biotzavas.gr/sites/biotzavas.gr/files/kalliergeia/elia-istoria-art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9936" y="1456135"/>
            <a:ext cx="4407035" cy="44657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47967" y="121024"/>
            <a:ext cx="7886700" cy="108921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«Голубь мира»</a:t>
            </a:r>
            <a:b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Художник Пабло Пикассо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6" name="Picture 2" descr="Pablo-picasso-la-colombe (1949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46" y="1425389"/>
            <a:ext cx="2535643" cy="44965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08529" y="6167832"/>
            <a:ext cx="1885950" cy="44375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Рисунок 1945 года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60478" y="6167833"/>
            <a:ext cx="1885950" cy="44375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Рисунок 1961 года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0413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 txBox="1">
            <a:spLocks/>
          </p:cNvSpPr>
          <p:nvPr/>
        </p:nvSpPr>
        <p:spPr>
          <a:xfrm>
            <a:off x="608480" y="109631"/>
            <a:ext cx="7886700" cy="84511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Мир необходимо укреплять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8168" y="954741"/>
            <a:ext cx="6715125" cy="535454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3618" y="954742"/>
            <a:ext cx="2114551" cy="84511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Фонд </a:t>
            </a:r>
          </a:p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«Подари жизнь»</a:t>
            </a: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05014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</a:rPr>
              <a:t>Я хочу, чтобы люди спокойно </a:t>
            </a:r>
            <a:br>
              <a:rPr lang="ru-RU" b="1" dirty="0" smtClean="0">
                <a:solidFill>
                  <a:schemeClr val="accent1"/>
                </a:solidFill>
              </a:rPr>
            </a:br>
            <a:r>
              <a:rPr lang="ru-RU" b="1" dirty="0" smtClean="0">
                <a:solidFill>
                  <a:schemeClr val="accent1"/>
                </a:solidFill>
              </a:rPr>
              <a:t>Ложились, вставали, </a:t>
            </a:r>
            <a:br>
              <a:rPr lang="ru-RU" b="1" dirty="0" smtClean="0">
                <a:solidFill>
                  <a:schemeClr val="accent1"/>
                </a:solidFill>
              </a:rPr>
            </a:br>
            <a:r>
              <a:rPr lang="ru-RU" b="1" dirty="0" smtClean="0">
                <a:solidFill>
                  <a:schemeClr val="accent1"/>
                </a:solidFill>
              </a:rPr>
              <a:t>Чтобы песни о счастье </a:t>
            </a:r>
            <a:br>
              <a:rPr lang="ru-RU" b="1" dirty="0" smtClean="0">
                <a:solidFill>
                  <a:schemeClr val="accent1"/>
                </a:solidFill>
              </a:rPr>
            </a:br>
            <a:r>
              <a:rPr lang="ru-RU" b="1" dirty="0" smtClean="0">
                <a:solidFill>
                  <a:schemeClr val="accent1"/>
                </a:solidFill>
              </a:rPr>
              <a:t>С утра не смолкали, </a:t>
            </a:r>
            <a:br>
              <a:rPr lang="ru-RU" b="1" dirty="0" smtClean="0">
                <a:solidFill>
                  <a:schemeClr val="accent1"/>
                </a:solidFill>
              </a:rPr>
            </a:br>
            <a:r>
              <a:rPr lang="ru-RU" b="1" dirty="0" smtClean="0">
                <a:solidFill>
                  <a:schemeClr val="accent1"/>
                </a:solidFill>
              </a:rPr>
              <a:t>Чтобы люди все жили</a:t>
            </a:r>
            <a:br>
              <a:rPr lang="ru-RU" b="1" dirty="0" smtClean="0">
                <a:solidFill>
                  <a:schemeClr val="accent1"/>
                </a:solidFill>
              </a:rPr>
            </a:br>
            <a:r>
              <a:rPr lang="ru-RU" b="1" dirty="0" smtClean="0">
                <a:solidFill>
                  <a:schemeClr val="accent1"/>
                </a:solidFill>
              </a:rPr>
              <a:t>В любви и согласье...</a:t>
            </a:r>
            <a:br>
              <a:rPr lang="ru-RU" b="1" dirty="0" smtClean="0">
                <a:solidFill>
                  <a:schemeClr val="accent1"/>
                </a:solidFill>
              </a:rPr>
            </a:br>
            <a:r>
              <a:rPr lang="ru-RU" b="1" dirty="0" smtClean="0">
                <a:solidFill>
                  <a:schemeClr val="accent1"/>
                </a:solidFill>
              </a:rPr>
              <a:t>Я голосую за мир </a:t>
            </a:r>
            <a:br>
              <a:rPr lang="ru-RU" b="1" dirty="0" smtClean="0">
                <a:solidFill>
                  <a:schemeClr val="accent1"/>
                </a:solidFill>
              </a:rPr>
            </a:br>
            <a:r>
              <a:rPr lang="ru-RU" b="1" dirty="0" smtClean="0">
                <a:solidFill>
                  <a:schemeClr val="accent1"/>
                </a:solidFill>
              </a:rPr>
              <a:t>И за светлое счастье.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тихи о мире для детей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642918"/>
            <a:ext cx="7215238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Если б нам соединиться,</a:t>
            </a:r>
            <a:b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Всем ребятам подружиться,</a:t>
            </a:r>
            <a:b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Если бы объединились</a:t>
            </a:r>
            <a:b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Все деревни, города,</a:t>
            </a:r>
            <a:b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Не лились бы больше слезы</a:t>
            </a:r>
            <a:b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На планете никогда!</a:t>
            </a:r>
            <a:b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В небе, на воде, на суше</a:t>
            </a:r>
            <a:b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Голубь мира бы парил,</a:t>
            </a:r>
            <a:b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Каждый бы на белом свете</a:t>
            </a:r>
            <a:b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Нам о мире говорил.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Мир – высшая ценность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Страшные были часы и минуты,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Ужас в глазах у ребят, матерей...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Остановитесь! Вы, что же, не люди?!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Вы ведь в заложники взяли детей!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Как вы посмели, подлые твари,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Руку поднять на святое земли?!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Нет, террористы — дьяволы, дети!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Их ненавидят все люди земли.</a:t>
            </a:r>
            <a:endParaRPr lang="ru-RU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Злость </a:t>
            </a:r>
            <a:r>
              <a:rPr lang="ru-RU" b="1" dirty="0" smtClean="0">
                <a:solidFill>
                  <a:schemeClr val="accent1"/>
                </a:solidFill>
              </a:rPr>
              <a:t>— </a:t>
            </a:r>
            <a:r>
              <a:rPr lang="ru-RU" b="1" dirty="0" smtClean="0">
                <a:solidFill>
                  <a:schemeClr val="accent1"/>
                </a:solidFill>
              </a:rPr>
              <a:t>доброта</a:t>
            </a:r>
            <a:r>
              <a:rPr lang="ru-RU" b="1" dirty="0" smtClean="0">
                <a:solidFill>
                  <a:schemeClr val="accent1"/>
                </a:solidFill>
              </a:rPr>
              <a:t>.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Ненависть </a:t>
            </a:r>
            <a:r>
              <a:rPr lang="ru-RU" b="1" dirty="0" smtClean="0">
                <a:solidFill>
                  <a:schemeClr val="accent1"/>
                </a:solidFill>
              </a:rPr>
              <a:t>— </a:t>
            </a:r>
            <a:r>
              <a:rPr lang="ru-RU" b="1" dirty="0" smtClean="0">
                <a:solidFill>
                  <a:schemeClr val="accent1"/>
                </a:solidFill>
              </a:rPr>
              <a:t>любовь.</a:t>
            </a:r>
            <a:endParaRPr lang="ru-RU" b="1" dirty="0" smtClean="0">
              <a:solidFill>
                <a:schemeClr val="accent1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Бесчеловечность - </a:t>
            </a:r>
            <a:r>
              <a:rPr lang="ru-RU" b="1" dirty="0" smtClean="0">
                <a:solidFill>
                  <a:schemeClr val="accent1"/>
                </a:solidFill>
              </a:rPr>
              <a:t>великодушие</a:t>
            </a:r>
            <a:r>
              <a:rPr lang="ru-RU" b="1" dirty="0" smtClean="0">
                <a:solidFill>
                  <a:schemeClr val="accent1"/>
                </a:solidFill>
              </a:rPr>
              <a:t>. 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Жестокость, ярость </a:t>
            </a:r>
            <a:r>
              <a:rPr lang="ru-RU" b="1" dirty="0" smtClean="0">
                <a:solidFill>
                  <a:schemeClr val="accent1"/>
                </a:solidFill>
              </a:rPr>
              <a:t>— </a:t>
            </a:r>
            <a:r>
              <a:rPr lang="ru-RU" b="1" dirty="0" smtClean="0">
                <a:solidFill>
                  <a:schemeClr val="accent1"/>
                </a:solidFill>
              </a:rPr>
              <a:t>милосердие.</a:t>
            </a:r>
            <a:endParaRPr lang="ru-RU" b="1" dirty="0" smtClean="0">
              <a:solidFill>
                <a:schemeClr val="accent1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Безразличие – сострадание.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Враждебность </a:t>
            </a:r>
            <a:r>
              <a:rPr lang="ru-RU" b="1" dirty="0" smtClean="0">
                <a:solidFill>
                  <a:schemeClr val="accent1"/>
                </a:solidFill>
              </a:rPr>
              <a:t>— </a:t>
            </a:r>
            <a:r>
              <a:rPr lang="ru-RU" b="1" dirty="0" smtClean="0">
                <a:solidFill>
                  <a:schemeClr val="accent1"/>
                </a:solidFill>
              </a:rPr>
              <a:t>дружелюбие.</a:t>
            </a:r>
            <a:endParaRPr lang="ru-RU" b="1" dirty="0" smtClean="0">
              <a:solidFill>
                <a:schemeClr val="accent1"/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Эгоизм </a:t>
            </a:r>
            <a:r>
              <a:rPr lang="ru-RU" b="1" dirty="0" smtClean="0">
                <a:solidFill>
                  <a:schemeClr val="accent1"/>
                </a:solidFill>
              </a:rPr>
              <a:t>— </a:t>
            </a:r>
            <a:r>
              <a:rPr lang="ru-RU" b="1" dirty="0" smtClean="0">
                <a:solidFill>
                  <a:schemeClr val="accent1"/>
                </a:solidFill>
              </a:rPr>
              <a:t>альтруизм.</a:t>
            </a:r>
            <a:endParaRPr lang="ru-RU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accent1"/>
                </a:solidFill>
              </a:rPr>
              <a:t>Нам нужен мир </a:t>
            </a:r>
            <a:br>
              <a:rPr lang="ru-RU" b="1" dirty="0" smtClean="0">
                <a:solidFill>
                  <a:schemeClr val="accent1"/>
                </a:solidFill>
              </a:rPr>
            </a:br>
            <a:r>
              <a:rPr lang="ru-RU" b="1" dirty="0" smtClean="0">
                <a:solidFill>
                  <a:schemeClr val="accent1"/>
                </a:solidFill>
              </a:rPr>
              <a:t>На </a:t>
            </a:r>
            <a:r>
              <a:rPr lang="ru-RU" b="1" dirty="0" err="1" smtClean="0">
                <a:solidFill>
                  <a:schemeClr val="accent1"/>
                </a:solidFill>
              </a:rPr>
              <a:t>голубой</a:t>
            </a:r>
            <a:r>
              <a:rPr lang="ru-RU" b="1" dirty="0" smtClean="0">
                <a:solidFill>
                  <a:schemeClr val="accent1"/>
                </a:solidFill>
              </a:rPr>
              <a:t> планете. </a:t>
            </a:r>
            <a:br>
              <a:rPr lang="ru-RU" b="1" dirty="0" smtClean="0">
                <a:solidFill>
                  <a:schemeClr val="accent1"/>
                </a:solidFill>
              </a:rPr>
            </a:br>
            <a:r>
              <a:rPr lang="ru-RU" b="1" dirty="0" smtClean="0">
                <a:solidFill>
                  <a:schemeClr val="accent1"/>
                </a:solidFill>
              </a:rPr>
              <a:t>Его хотят</a:t>
            </a:r>
            <a:br>
              <a:rPr lang="ru-RU" b="1" dirty="0" smtClean="0">
                <a:solidFill>
                  <a:schemeClr val="accent1"/>
                </a:solidFill>
              </a:rPr>
            </a:br>
            <a:r>
              <a:rPr lang="ru-RU" b="1" dirty="0" smtClean="0">
                <a:solidFill>
                  <a:schemeClr val="accent1"/>
                </a:solidFill>
              </a:rPr>
              <a:t>И взрослые и дети.</a:t>
            </a:r>
            <a:br>
              <a:rPr lang="ru-RU" b="1" dirty="0" smtClean="0">
                <a:solidFill>
                  <a:schemeClr val="accent1"/>
                </a:solidFill>
              </a:rPr>
            </a:br>
            <a:r>
              <a:rPr lang="ru-RU" b="1" dirty="0" smtClean="0">
                <a:solidFill>
                  <a:schemeClr val="accent1"/>
                </a:solidFill>
              </a:rPr>
              <a:t>Им хочется, проснувшись</a:t>
            </a:r>
            <a:br>
              <a:rPr lang="ru-RU" b="1" dirty="0" smtClean="0">
                <a:solidFill>
                  <a:schemeClr val="accent1"/>
                </a:solidFill>
              </a:rPr>
            </a:br>
            <a:r>
              <a:rPr lang="ru-RU" b="1" dirty="0" smtClean="0">
                <a:solidFill>
                  <a:schemeClr val="accent1"/>
                </a:solidFill>
              </a:rPr>
              <a:t>на рассвете,</a:t>
            </a:r>
            <a:br>
              <a:rPr lang="ru-RU" b="1" dirty="0" smtClean="0">
                <a:solidFill>
                  <a:schemeClr val="accent1"/>
                </a:solidFill>
              </a:rPr>
            </a:br>
            <a:r>
              <a:rPr lang="ru-RU" b="1" dirty="0" smtClean="0">
                <a:solidFill>
                  <a:schemeClr val="accent1"/>
                </a:solidFill>
              </a:rPr>
              <a:t>Не вспоминать,</a:t>
            </a:r>
            <a:br>
              <a:rPr lang="ru-RU" b="1" dirty="0" smtClean="0">
                <a:solidFill>
                  <a:schemeClr val="accent1"/>
                </a:solidFill>
              </a:rPr>
            </a:br>
            <a:r>
              <a:rPr lang="ru-RU" b="1" dirty="0" smtClean="0">
                <a:solidFill>
                  <a:schemeClr val="accent1"/>
                </a:solidFill>
              </a:rPr>
              <a:t>Не думать о войне!</a:t>
            </a:r>
            <a:br>
              <a:rPr lang="ru-RU" b="1" dirty="0" smtClean="0">
                <a:solidFill>
                  <a:schemeClr val="accent1"/>
                </a:solidFill>
              </a:rPr>
            </a:br>
            <a:r>
              <a:rPr lang="ru-RU" b="1" dirty="0" smtClean="0">
                <a:solidFill>
                  <a:schemeClr val="accent1"/>
                </a:solidFill>
              </a:rPr>
              <a:t>Нам нужен мир, чтоб строить</a:t>
            </a:r>
            <a:br>
              <a:rPr lang="ru-RU" b="1" dirty="0" smtClean="0">
                <a:solidFill>
                  <a:schemeClr val="accent1"/>
                </a:solidFill>
              </a:rPr>
            </a:br>
            <a:r>
              <a:rPr lang="ru-RU" b="1" dirty="0" smtClean="0">
                <a:solidFill>
                  <a:schemeClr val="accent1"/>
                </a:solidFill>
              </a:rPr>
              <a:t>города,</a:t>
            </a:r>
            <a:br>
              <a:rPr lang="ru-RU" b="1" dirty="0" smtClean="0">
                <a:solidFill>
                  <a:schemeClr val="accent1"/>
                </a:solidFill>
              </a:rPr>
            </a:br>
            <a:r>
              <a:rPr lang="ru-RU" b="1" dirty="0" smtClean="0">
                <a:solidFill>
                  <a:schemeClr val="accent1"/>
                </a:solidFill>
              </a:rPr>
              <a:t>Сажать деревья и работать в поле. </a:t>
            </a:r>
            <a:br>
              <a:rPr lang="ru-RU" b="1" dirty="0" smtClean="0">
                <a:solidFill>
                  <a:schemeClr val="accent1"/>
                </a:solidFill>
              </a:rPr>
            </a:br>
            <a:r>
              <a:rPr lang="ru-RU" b="1" dirty="0" smtClean="0">
                <a:solidFill>
                  <a:schemeClr val="accent1"/>
                </a:solidFill>
              </a:rPr>
              <a:t>Его хотят все люди доброй воли.</a:t>
            </a:r>
            <a:br>
              <a:rPr lang="ru-RU" b="1" dirty="0" smtClean="0">
                <a:solidFill>
                  <a:schemeClr val="accent1"/>
                </a:solidFill>
              </a:rPr>
            </a:br>
            <a:r>
              <a:rPr lang="ru-RU" b="1" dirty="0" smtClean="0">
                <a:solidFill>
                  <a:schemeClr val="accent1"/>
                </a:solidFill>
              </a:rPr>
              <a:t>Нам нужен мир </a:t>
            </a:r>
            <a:br>
              <a:rPr lang="ru-RU" b="1" dirty="0" smtClean="0">
                <a:solidFill>
                  <a:schemeClr val="accent1"/>
                </a:solidFill>
              </a:rPr>
            </a:br>
            <a:r>
              <a:rPr lang="ru-RU" b="1" dirty="0" smtClean="0">
                <a:solidFill>
                  <a:schemeClr val="accent1"/>
                </a:solidFill>
              </a:rPr>
              <a:t>Навеки! Навсегда!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флаг России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857364"/>
            <a:ext cx="3502405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000" b="1" dirty="0" smtClean="0">
                <a:solidFill>
                  <a:schemeClr val="accent1"/>
                </a:solidFill>
              </a:rPr>
              <a:t>Белая птица, легкая птица,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accent1"/>
                </a:solidFill>
              </a:rPr>
              <a:t>точкой над морем кружит и садится</a:t>
            </a:r>
            <a:br>
              <a:rPr lang="ru-RU" sz="2000" b="1" dirty="0" smtClean="0">
                <a:solidFill>
                  <a:schemeClr val="accent1"/>
                </a:solidFill>
              </a:rPr>
            </a:br>
            <a:r>
              <a:rPr lang="ru-RU" sz="2000" b="1" dirty="0" smtClean="0">
                <a:solidFill>
                  <a:schemeClr val="accent1"/>
                </a:solidFill>
              </a:rPr>
              <a:t>на побережье, в песке увязая.</a:t>
            </a:r>
            <a:br>
              <a:rPr lang="ru-RU" sz="2000" b="1" dirty="0" smtClean="0">
                <a:solidFill>
                  <a:schemeClr val="accent1"/>
                </a:solidFill>
              </a:rPr>
            </a:br>
            <a:r>
              <a:rPr lang="ru-RU" sz="2000" b="1" dirty="0" smtClean="0">
                <a:solidFill>
                  <a:schemeClr val="accent1"/>
                </a:solidFill>
              </a:rPr>
              <a:t>К ней со скалы уж слетает другая.</a:t>
            </a:r>
            <a:br>
              <a:rPr lang="ru-RU" sz="2000" b="1" dirty="0" smtClean="0">
                <a:solidFill>
                  <a:schemeClr val="accent1"/>
                </a:solidFill>
              </a:rPr>
            </a:br>
            <a:r>
              <a:rPr lang="ru-RU" sz="2000" b="1" dirty="0" smtClean="0">
                <a:solidFill>
                  <a:schemeClr val="accent1"/>
                </a:solidFill>
              </a:rPr>
              <a:t>Белые птицы, легкие птицы!</a:t>
            </a:r>
            <a:br>
              <a:rPr lang="ru-RU" sz="2000" b="1" dirty="0" smtClean="0">
                <a:solidFill>
                  <a:schemeClr val="accent1"/>
                </a:solidFill>
              </a:rPr>
            </a:br>
            <a:r>
              <a:rPr lang="ru-RU" sz="2000" b="1" dirty="0" smtClean="0">
                <a:solidFill>
                  <a:schemeClr val="accent1"/>
                </a:solidFill>
              </a:rPr>
              <a:t>Море играет для них и искрится,</a:t>
            </a:r>
            <a:br>
              <a:rPr lang="ru-RU" sz="2000" b="1" dirty="0" smtClean="0">
                <a:solidFill>
                  <a:schemeClr val="accent1"/>
                </a:solidFill>
              </a:rPr>
            </a:br>
            <a:r>
              <a:rPr lang="ru-RU" sz="2000" b="1" dirty="0" smtClean="0">
                <a:solidFill>
                  <a:schemeClr val="accent1"/>
                </a:solidFill>
              </a:rPr>
              <a:t>птицы летают в большом этом мире, </a:t>
            </a:r>
            <a:br>
              <a:rPr lang="ru-RU" sz="2000" b="1" dirty="0" smtClean="0">
                <a:solidFill>
                  <a:schemeClr val="accent1"/>
                </a:solidFill>
              </a:rPr>
            </a:br>
            <a:r>
              <a:rPr lang="ru-RU" sz="2000" b="1" dirty="0" smtClean="0">
                <a:solidFill>
                  <a:schemeClr val="accent1"/>
                </a:solidFill>
              </a:rPr>
              <a:t>в мире прекрасном, в мире счастливом.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тихи о мире для детей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714356"/>
            <a:ext cx="7715304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53</TotalTime>
  <Words>140</Words>
  <Application>Microsoft Office PowerPoint</Application>
  <PresentationFormat>Экран (4:3)</PresentationFormat>
  <Paragraphs>28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Мир – высшая ценность </vt:lpstr>
      <vt:lpstr>Слайд 2</vt:lpstr>
      <vt:lpstr>Мир – высшая ценность </vt:lpstr>
      <vt:lpstr>Слайд 4</vt:lpstr>
      <vt:lpstr>Слайд 5</vt:lpstr>
      <vt:lpstr>Слайд 6</vt:lpstr>
      <vt:lpstr>Слайд 7</vt:lpstr>
      <vt:lpstr>Слайд 8</vt:lpstr>
      <vt:lpstr>Слайд 9</vt:lpstr>
      <vt:lpstr>«Голубь мира» Художник Пабло Пикассо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muh</dc:creator>
  <cp:lastModifiedBy>muh</cp:lastModifiedBy>
  <cp:revision>6</cp:revision>
  <dcterms:created xsi:type="dcterms:W3CDTF">2016-10-13T15:18:47Z</dcterms:created>
  <dcterms:modified xsi:type="dcterms:W3CDTF">2016-10-13T16:11:47Z</dcterms:modified>
</cp:coreProperties>
</file>