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60" r:id="rId4"/>
    <p:sldId id="262" r:id="rId5"/>
    <p:sldId id="263" r:id="rId6"/>
    <p:sldId id="264" r:id="rId7"/>
    <p:sldId id="265" r:id="rId8"/>
    <p:sldId id="266" r:id="rId9"/>
    <p:sldId id="272" r:id="rId10"/>
    <p:sldId id="270" r:id="rId11"/>
    <p:sldId id="275" r:id="rId12"/>
    <p:sldId id="274" r:id="rId13"/>
    <p:sldId id="273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6B0C6-2D99-4491-853D-E91C585FD356}" type="datetimeFigureOut">
              <a:rPr lang="ru-RU" smtClean="0"/>
              <a:t>03.04.2016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EC21B-0AA8-4711-8E9A-BF5DA03CFC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6B0C6-2D99-4491-853D-E91C585FD356}" type="datetimeFigureOut">
              <a:rPr lang="ru-RU" smtClean="0"/>
              <a:t>03.04.2016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EC21B-0AA8-4711-8E9A-BF5DA03CFC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6B0C6-2D99-4491-853D-E91C585FD356}" type="datetimeFigureOut">
              <a:rPr lang="ru-RU" smtClean="0"/>
              <a:t>03.04.2016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EC21B-0AA8-4711-8E9A-BF5DA03CFC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6B0C6-2D99-4491-853D-E91C585FD356}" type="datetimeFigureOut">
              <a:rPr lang="ru-RU" smtClean="0"/>
              <a:t>03.04.2016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EC21B-0AA8-4711-8E9A-BF5DA03CFC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6B0C6-2D99-4491-853D-E91C585FD356}" type="datetimeFigureOut">
              <a:rPr lang="ru-RU" smtClean="0"/>
              <a:t>03.04.2016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EC21B-0AA8-4711-8E9A-BF5DA03CFC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6B0C6-2D99-4491-853D-E91C585FD356}" type="datetimeFigureOut">
              <a:rPr lang="ru-RU" smtClean="0"/>
              <a:t>03.04.2016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EC21B-0AA8-4711-8E9A-BF5DA03CFC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6B0C6-2D99-4491-853D-E91C585FD356}" type="datetimeFigureOut">
              <a:rPr lang="ru-RU" smtClean="0"/>
              <a:t>03.04.2016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EC21B-0AA8-4711-8E9A-BF5DA03CFC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6B0C6-2D99-4491-853D-E91C585FD356}" type="datetimeFigureOut">
              <a:rPr lang="ru-RU" smtClean="0"/>
              <a:t>03.04.2016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EC21B-0AA8-4711-8E9A-BF5DA03CFC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6B0C6-2D99-4491-853D-E91C585FD356}" type="datetimeFigureOut">
              <a:rPr lang="ru-RU" smtClean="0"/>
              <a:t>03.04.2016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EC21B-0AA8-4711-8E9A-BF5DA03CFC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6B0C6-2D99-4491-853D-E91C585FD356}" type="datetimeFigureOut">
              <a:rPr lang="ru-RU" smtClean="0"/>
              <a:t>03.04.2016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EC21B-0AA8-4711-8E9A-BF5DA03CFC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6B0C6-2D99-4491-853D-E91C585FD356}" type="datetimeFigureOut">
              <a:rPr lang="ru-RU" smtClean="0"/>
              <a:t>03.04.2016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EC21B-0AA8-4711-8E9A-BF5DA03CFC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36B0C6-2D99-4491-853D-E91C585FD356}" type="datetimeFigureOut">
              <a:rPr lang="ru-RU" smtClean="0"/>
              <a:t>03.04.2016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3EC21B-0AA8-4711-8E9A-BF5DA03CFCE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-1588"/>
            <a:ext cx="9358346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285984" y="1571612"/>
            <a:ext cx="564360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Мы пришли сюда </a:t>
            </a:r>
            <a:r>
              <a:rPr lang="ru-RU" sz="2800" dirty="0" smtClean="0">
                <a:solidFill>
                  <a:srgbClr val="FF0000"/>
                </a:solidFill>
              </a:rPr>
              <a:t>учиться,</a:t>
            </a:r>
          </a:p>
          <a:p>
            <a:r>
              <a:rPr lang="ru-RU" sz="2800" dirty="0" smtClean="0"/>
              <a:t>Не лениться, а </a:t>
            </a:r>
            <a:r>
              <a:rPr lang="ru-RU" sz="2800" dirty="0" smtClean="0">
                <a:solidFill>
                  <a:srgbClr val="FF0000"/>
                </a:solidFill>
              </a:rPr>
              <a:t>трудиться,</a:t>
            </a:r>
          </a:p>
          <a:p>
            <a:r>
              <a:rPr lang="ru-RU" sz="2800" dirty="0" smtClean="0"/>
              <a:t>Только тот, кто много </a:t>
            </a:r>
            <a:r>
              <a:rPr lang="ru-RU" sz="2800" dirty="0" smtClean="0">
                <a:solidFill>
                  <a:srgbClr val="FF0000"/>
                </a:solidFill>
              </a:rPr>
              <a:t>знает,</a:t>
            </a:r>
          </a:p>
          <a:p>
            <a:r>
              <a:rPr lang="ru-RU" sz="2800" dirty="0" smtClean="0"/>
              <a:t>В жизни что – то </a:t>
            </a:r>
            <a:r>
              <a:rPr lang="ru-RU" sz="2800" dirty="0" smtClean="0">
                <a:solidFill>
                  <a:srgbClr val="FF0000"/>
                </a:solidFill>
              </a:rPr>
              <a:t>достигает.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17" y="0"/>
            <a:ext cx="9146117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142976" y="1785926"/>
            <a:ext cx="1577676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245 =</a:t>
            </a:r>
          </a:p>
          <a:p>
            <a:r>
              <a:rPr lang="ru-RU" sz="4400" b="1" dirty="0" smtClean="0">
                <a:solidFill>
                  <a:srgbClr val="FF0000"/>
                </a:solidFill>
              </a:rPr>
              <a:t>591 =</a:t>
            </a:r>
          </a:p>
          <a:p>
            <a:r>
              <a:rPr lang="ru-RU" sz="4400" b="1" dirty="0" smtClean="0">
                <a:solidFill>
                  <a:srgbClr val="FF0000"/>
                </a:solidFill>
              </a:rPr>
              <a:t>210 =</a:t>
            </a:r>
          </a:p>
          <a:p>
            <a:r>
              <a:rPr lang="ru-RU" sz="4400" b="1" dirty="0" smtClean="0">
                <a:solidFill>
                  <a:srgbClr val="FF0000"/>
                </a:solidFill>
              </a:rPr>
              <a:t>513=</a:t>
            </a:r>
          </a:p>
          <a:p>
            <a:r>
              <a:rPr lang="ru-RU" sz="4400" b="1" dirty="0" smtClean="0">
                <a:solidFill>
                  <a:srgbClr val="FF0000"/>
                </a:solidFill>
              </a:rPr>
              <a:t>842 = </a:t>
            </a:r>
          </a:p>
          <a:p>
            <a:r>
              <a:rPr lang="ru-RU" sz="4400" b="1" dirty="0" smtClean="0">
                <a:solidFill>
                  <a:srgbClr val="FF0000"/>
                </a:solidFill>
              </a:rPr>
              <a:t>454 = 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43174" y="1785926"/>
            <a:ext cx="30718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200 + 40 + 5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43174" y="2428868"/>
            <a:ext cx="33278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500 + 90 + 1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43174" y="3143248"/>
            <a:ext cx="27766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200 + 10 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00298" y="3786190"/>
            <a:ext cx="38133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500 + 10 + 3 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00298" y="4429132"/>
            <a:ext cx="35421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800 + 40 + 2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00298" y="5143512"/>
            <a:ext cx="33846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400 + 50 = 4 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17" y="214290"/>
            <a:ext cx="9146117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928794" y="3143248"/>
            <a:ext cx="40719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авая фигурная скобка 20"/>
          <p:cNvSpPr/>
          <p:nvPr/>
        </p:nvSpPr>
        <p:spPr>
          <a:xfrm rot="5400000">
            <a:off x="3786182" y="1357298"/>
            <a:ext cx="357190" cy="407196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авая фигурная скобка 23"/>
          <p:cNvSpPr/>
          <p:nvPr/>
        </p:nvSpPr>
        <p:spPr>
          <a:xfrm rot="16200000">
            <a:off x="2964645" y="1750207"/>
            <a:ext cx="285752" cy="235745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авая фигурная скобка 25"/>
          <p:cNvSpPr/>
          <p:nvPr/>
        </p:nvSpPr>
        <p:spPr>
          <a:xfrm rot="16200000">
            <a:off x="5000628" y="2071678"/>
            <a:ext cx="285752" cy="171451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2571736" y="2428868"/>
            <a:ext cx="8258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14 </a:t>
            </a:r>
            <a:r>
              <a:rPr lang="ru-RU" sz="2400" b="1" dirty="0" smtClean="0">
                <a:solidFill>
                  <a:srgbClr val="FF0000"/>
                </a:solidFill>
              </a:rPr>
              <a:t>кг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072066" y="2428868"/>
            <a:ext cx="3273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?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214678" y="3714752"/>
            <a:ext cx="17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8 к. по 3 кг.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214414" y="4786322"/>
            <a:ext cx="5143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1) 3 . 8 = 24 ( кг) – всего собрала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214414" y="5286388"/>
            <a:ext cx="37958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2). 24 – 14 = 10 (кг)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071802" y="5786454"/>
            <a:ext cx="24346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Ответ: 10 кг.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17" y="0"/>
            <a:ext cx="9146117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214414" y="1571612"/>
            <a:ext cx="66437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уроке  мне …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14414" y="2357430"/>
            <a:ext cx="66437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sz="32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32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ыло всё понятно;</a:t>
            </a:r>
            <a:endParaRPr lang="ru-RU" sz="32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4414" y="2786058"/>
            <a:ext cx="30375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ыло трудно;</a:t>
            </a:r>
            <a:endParaRPr lang="ru-RU" sz="28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14414" y="3143248"/>
            <a:ext cx="45534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- прибавилось знаний …</a:t>
            </a:r>
            <a:endParaRPr lang="ru-RU" sz="28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85852" y="3500438"/>
            <a:ext cx="44825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- пришлось задуматься … </a:t>
            </a:r>
            <a:endParaRPr lang="ru-RU" sz="28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14414" y="3929066"/>
            <a:ext cx="58672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- могу рассказать другим …</a:t>
            </a:r>
            <a:endParaRPr lang="ru-RU" sz="28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17" y="0"/>
            <a:ext cx="9146117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 rot="20137645">
            <a:off x="1021991" y="2690083"/>
            <a:ext cx="64147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Молодцы!</a:t>
            </a:r>
            <a:endParaRPr lang="ru-RU" sz="9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-1588"/>
            <a:ext cx="9358346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285984" y="1571612"/>
            <a:ext cx="56436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                        4 апреля.</a:t>
            </a:r>
          </a:p>
          <a:p>
            <a:pPr algn="ctr"/>
            <a:r>
              <a:rPr lang="ru-RU" sz="2800" dirty="0" smtClean="0"/>
              <a:t>Классная работа.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2428860" y="3357562"/>
            <a:ext cx="20717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i="1" dirty="0" smtClean="0">
                <a:solidFill>
                  <a:schemeClr val="accent1"/>
                </a:solidFill>
              </a:rPr>
              <a:t>  583</a:t>
            </a:r>
            <a:endParaRPr lang="ru-RU" sz="7200" b="1" i="1" dirty="0">
              <a:solidFill>
                <a:schemeClr val="accent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58" y="3357562"/>
            <a:ext cx="24288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i="1" dirty="0" smtClean="0">
                <a:solidFill>
                  <a:schemeClr val="accent1"/>
                </a:solidFill>
              </a:rPr>
              <a:t>582</a:t>
            </a:r>
            <a:endParaRPr lang="ru-RU" sz="7200" b="1" i="1" dirty="0">
              <a:solidFill>
                <a:schemeClr val="accent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57818" y="3357562"/>
            <a:ext cx="15888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i="1" dirty="0" smtClean="0">
                <a:solidFill>
                  <a:schemeClr val="accent1"/>
                </a:solidFill>
              </a:rPr>
              <a:t>584</a:t>
            </a:r>
            <a:endParaRPr lang="ru-RU" sz="7200" b="1" i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84" y="-1588"/>
            <a:ext cx="9146117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857356" y="2000240"/>
            <a:ext cx="61436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32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Назовите число, в котором:</a:t>
            </a:r>
          </a:p>
          <a:p>
            <a:pPr marL="342900" indent="-342900"/>
            <a:r>
              <a:rPr lang="ru-RU" sz="32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6 сотен 5 десятков 4 единицы   </a:t>
            </a:r>
            <a:endParaRPr lang="ru-RU" sz="3200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86776" y="2571744"/>
            <a:ext cx="3276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7500958" y="2500306"/>
            <a:ext cx="121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654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71670" y="3143248"/>
            <a:ext cx="38839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2 сотни 7 единиц</a:t>
            </a:r>
            <a:endParaRPr lang="ru-RU" sz="3600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86446" y="3214687"/>
            <a:ext cx="11430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207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00232" y="3929067"/>
            <a:ext cx="4084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3 сотни 4 десятка</a:t>
            </a:r>
            <a:endParaRPr lang="ru-RU" sz="3600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00760" y="3929067"/>
            <a:ext cx="1643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340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17" y="0"/>
            <a:ext cx="9146117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285852" y="1928802"/>
            <a:ext cx="12378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340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43240" y="1928802"/>
            <a:ext cx="14287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599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72066" y="1928802"/>
            <a:ext cx="12378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200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43702" y="1928802"/>
            <a:ext cx="12378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457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57290" y="3143248"/>
            <a:ext cx="13573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660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43241" y="3143248"/>
            <a:ext cx="12858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350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00694" y="3143248"/>
            <a:ext cx="8867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80</a:t>
            </a:r>
            <a:endParaRPr lang="ru-RU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17" y="0"/>
            <a:ext cx="9146117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643043" y="2071678"/>
            <a:ext cx="7143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Дед поймал 20 рыбок, а внук – 10. Во сколько раз дед поймал рыб больше, чем внук?</a:t>
            </a:r>
            <a:endParaRPr lang="ru-RU" sz="2800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28794" y="3214686"/>
            <a:ext cx="25035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 : 10 = 2 ( р.)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14480" y="4286256"/>
            <a:ext cx="70009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В селе 3 школы, а в городе в 10 раз больше. Сколько школ в городе?</a:t>
            </a:r>
            <a:endParaRPr lang="ru-RU" sz="2800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28794" y="5357826"/>
            <a:ext cx="2573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3 . 10 = 30 ( </a:t>
            </a:r>
            <a:r>
              <a:rPr lang="ru-RU" sz="2800" dirty="0" err="1" smtClean="0">
                <a:solidFill>
                  <a:srgbClr val="FF0000"/>
                </a:solidFill>
              </a:rPr>
              <a:t>ш</a:t>
            </a:r>
            <a:r>
              <a:rPr lang="ru-RU" sz="2800" dirty="0" smtClean="0">
                <a:solidFill>
                  <a:srgbClr val="FF0000"/>
                </a:solidFill>
              </a:rPr>
              <a:t>.)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17" y="0"/>
            <a:ext cx="9146117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00034" y="2214554"/>
            <a:ext cx="96582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Скорость самолёта 800 км/ч, скорость автомобиля в 10 раз </a:t>
            </a:r>
          </a:p>
          <a:p>
            <a:r>
              <a:rPr lang="ru-RU" sz="2400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4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еньше. Какая скорость автомобиля?</a:t>
            </a:r>
            <a:endParaRPr lang="ru-RU" sz="2400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3" y="3357562"/>
            <a:ext cx="2786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800 : 10 = 80 ( км/ч) 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17" y="-1588"/>
            <a:ext cx="9146117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928794" y="1785926"/>
            <a:ext cx="12234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635</a:t>
            </a:r>
            <a:endParaRPr lang="ru-RU" sz="54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86182" y="1785926"/>
            <a:ext cx="15001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accent1"/>
                </a:solidFill>
              </a:rPr>
              <a:t>600</a:t>
            </a:r>
            <a:endParaRPr lang="ru-RU" sz="5400" b="1" dirty="0">
              <a:solidFill>
                <a:schemeClr val="accent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14678" y="1785926"/>
            <a:ext cx="5000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accent1"/>
                </a:solidFill>
              </a:rPr>
              <a:t>=</a:t>
            </a:r>
            <a:endParaRPr lang="ru-RU" sz="5400" b="1" dirty="0">
              <a:solidFill>
                <a:schemeClr val="accent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628" y="1785926"/>
            <a:ext cx="4286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accent1"/>
                </a:solidFill>
              </a:rPr>
              <a:t>+</a:t>
            </a:r>
            <a:endParaRPr lang="ru-RU" sz="5400" b="1" dirty="0">
              <a:solidFill>
                <a:schemeClr val="accent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72132" y="1785926"/>
            <a:ext cx="11430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accent1"/>
                </a:solidFill>
              </a:rPr>
              <a:t>30</a:t>
            </a:r>
            <a:endParaRPr lang="ru-RU" sz="5400" b="1" dirty="0">
              <a:solidFill>
                <a:schemeClr val="accent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29388" y="1785926"/>
            <a:ext cx="5000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accent1"/>
                </a:solidFill>
              </a:rPr>
              <a:t>+</a:t>
            </a:r>
            <a:endParaRPr lang="ru-RU" sz="5400" b="1" dirty="0">
              <a:solidFill>
                <a:schemeClr val="accent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29454" y="1785926"/>
            <a:ext cx="5715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accent1"/>
                </a:solidFill>
              </a:rPr>
              <a:t>5</a:t>
            </a:r>
            <a:endParaRPr lang="ru-RU" sz="54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17" y="0"/>
            <a:ext cx="9146117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642910" y="2143116"/>
            <a:ext cx="82868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Представление трёхзначного числа в виде</a:t>
            </a:r>
          </a:p>
          <a:p>
            <a:pPr algn="ctr"/>
            <a:r>
              <a:rPr lang="ru-RU" sz="4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уммы разрядных слагаемых</a:t>
            </a: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17" y="0"/>
            <a:ext cx="9146117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071538" y="2000240"/>
            <a:ext cx="1577676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309 =</a:t>
            </a:r>
          </a:p>
          <a:p>
            <a:r>
              <a:rPr lang="ru-RU" sz="4400" b="1" dirty="0" smtClean="0">
                <a:solidFill>
                  <a:srgbClr val="FF0000"/>
                </a:solidFill>
              </a:rPr>
              <a:t>296 =</a:t>
            </a:r>
          </a:p>
          <a:p>
            <a:r>
              <a:rPr lang="ru-RU" sz="4400" b="1" dirty="0" smtClean="0">
                <a:solidFill>
                  <a:srgbClr val="FF0000"/>
                </a:solidFill>
              </a:rPr>
              <a:t>124 =</a:t>
            </a:r>
          </a:p>
          <a:p>
            <a:r>
              <a:rPr lang="ru-RU" sz="4400" b="1" dirty="0" smtClean="0">
                <a:solidFill>
                  <a:srgbClr val="FF0000"/>
                </a:solidFill>
              </a:rPr>
              <a:t>981 = </a:t>
            </a:r>
          </a:p>
          <a:p>
            <a:r>
              <a:rPr lang="ru-RU" sz="4400" b="1" dirty="0" smtClean="0">
                <a:solidFill>
                  <a:srgbClr val="FF0000"/>
                </a:solidFill>
              </a:rPr>
              <a:t>783 = </a:t>
            </a:r>
          </a:p>
          <a:p>
            <a:r>
              <a:rPr lang="ru-RU" sz="4400" b="1" dirty="0" smtClean="0">
                <a:solidFill>
                  <a:srgbClr val="FF0000"/>
                </a:solidFill>
              </a:rPr>
              <a:t>230 = 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71736" y="2000240"/>
            <a:ext cx="22806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300 + 9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1736" y="2714620"/>
            <a:ext cx="36850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200 + 90 + 6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71737" y="3357562"/>
            <a:ext cx="31432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100 + 20 + 4 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71736" y="4000504"/>
            <a:ext cx="33278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900 + 80 + 1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71736" y="4714884"/>
            <a:ext cx="3184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700 + 80 + 3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71736" y="5357826"/>
            <a:ext cx="25623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200 + 30 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305</Words>
  <Application>Microsoft Office PowerPoint</Application>
  <PresentationFormat>Экран (4:3)</PresentationFormat>
  <Paragraphs>76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muh</dc:creator>
  <cp:lastModifiedBy>muh</cp:lastModifiedBy>
  <cp:revision>18</cp:revision>
  <dcterms:created xsi:type="dcterms:W3CDTF">2016-04-03T07:50:22Z</dcterms:created>
  <dcterms:modified xsi:type="dcterms:W3CDTF">2016-04-03T10:40:29Z</dcterms:modified>
</cp:coreProperties>
</file>