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19" r:id="rId2"/>
    <p:sldId id="321" r:id="rId3"/>
    <p:sldId id="314" r:id="rId4"/>
    <p:sldId id="294" r:id="rId5"/>
    <p:sldId id="293" r:id="rId6"/>
    <p:sldId id="318" r:id="rId7"/>
    <p:sldId id="295" r:id="rId8"/>
    <p:sldId id="296" r:id="rId9"/>
    <p:sldId id="297" r:id="rId10"/>
    <p:sldId id="280" r:id="rId11"/>
    <p:sldId id="298" r:id="rId12"/>
    <p:sldId id="300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59" r:id="rId23"/>
    <p:sldId id="309" r:id="rId24"/>
    <p:sldId id="310" r:id="rId25"/>
    <p:sldId id="275" r:id="rId26"/>
    <p:sldId id="311" r:id="rId27"/>
    <p:sldId id="277" r:id="rId28"/>
    <p:sldId id="282" r:id="rId29"/>
    <p:sldId id="279" r:id="rId30"/>
    <p:sldId id="256" r:id="rId31"/>
    <p:sldId id="316" r:id="rId32"/>
    <p:sldId id="31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98" autoAdjust="0"/>
  </p:normalViewPr>
  <p:slideViewPr>
    <p:cSldViewPr>
      <p:cViewPr>
        <p:scale>
          <a:sx n="59" d="100"/>
          <a:sy n="59" d="100"/>
        </p:scale>
        <p:origin x="-138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77;&#1076;&#1089;&#1090;&#1072;&#1074;&#1083;&#1077;&#1085;&#1080;&#1077;%20&#1086;%20%20&#1103;&#1082;&#1091;&#1090;&#1089;&#1082;&#1086;&#1081;%20%20&#1086;&#1076;&#1077;&#1078;&#1076;&#1099;\14%20La%20Tragedia%20di%20un%20Uomo%20Ridicolo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lr=65&amp;noreask=1&amp;text=%D0%B8%D1%81%D1%82%D0%BE%D1%80%D0%B8%D1%8F%20%D1%8F%D0%BA%D1%83%D1%82%D1%81%D0%BA%D0%BE%D0%B3%D0%BE%20%D0%BA%D0%BE%D1%81%D1%82%D1%8E%D0%BC%D0%B0&amp;img_url=img12.nnm.ru/3/0/3/2/8/c038a19f8284b8b9e7653fa2780.jpg&amp;rpt=simage&amp;p=1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m.ya1.ru/uploads/posts/2009-06/thumbs/1245852929_14.06_isiakh4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itc.ru/culture/cloths/photo1/02b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.flexcom.ru/2008/10/30/bimg35478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arcticmuseum.com/gallery2/main.php?g2_view=core.DownloadItem&amp;g2_itemId=522&amp;g2_serialNumbe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g.flexcom.ru/2008/10/30/bimg35478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oda-history.ru/files/narodn_costume/300908/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mirkovki.ru/sites/default/files/u14/For_News/Other/ukrasheniya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akhalife.ru/images/31754_1035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49.radikal.ru/i126/0902/eb/f82084965f8f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om.ya1.ru/uploads/posts/1271163655_f1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oda-history.ru/files/narodn_costume/300908/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ruzhki.ru/data/article/16499/0_2b59e_a77f1024_l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4486_exposur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4266" y="0"/>
            <a:ext cx="33597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 проектом: «Традиционная одежда Саха Якутии»</a:t>
            </a:r>
          </a:p>
          <a:p>
            <a:r>
              <a:rPr lang="ru-RU" sz="2400" b="1" dirty="0" smtClean="0"/>
              <a:t>Работали : Балыкина Т. И. – учитель технологии</a:t>
            </a:r>
          </a:p>
          <a:p>
            <a:r>
              <a:rPr lang="ru-RU" sz="2400" b="1" dirty="0" smtClean="0"/>
              <a:t>                        </a:t>
            </a:r>
            <a:r>
              <a:rPr lang="ru-RU" sz="2400" b="1" dirty="0" err="1" smtClean="0"/>
              <a:t>Киргизова</a:t>
            </a:r>
            <a:r>
              <a:rPr lang="ru-RU" sz="2400" b="1" dirty="0" smtClean="0"/>
              <a:t> В. А.- ученица 11 класса ТСШ-И .</a:t>
            </a:r>
            <a:endParaRPr lang="ru-RU" sz="2400" b="1" dirty="0"/>
          </a:p>
        </p:txBody>
      </p:sp>
      <p:pic>
        <p:nvPicPr>
          <p:cNvPr id="5" name="14 La Tragedia di un Uomo Ridicol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752432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4-tub-ru.yandex.net/i?id=89427167-67-72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428736"/>
            <a:ext cx="4877734" cy="387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ome\Desktop\ЯКУТЫ\Фото27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09621">
            <a:off x="4810080" y="700687"/>
            <a:ext cx="4167752" cy="5565548"/>
          </a:xfrm>
          <a:prstGeom prst="rect">
            <a:avLst/>
          </a:prstGeom>
          <a:noFill/>
        </p:spPr>
      </p:pic>
      <p:pic>
        <p:nvPicPr>
          <p:cNvPr id="4" name="i-main-pic" descr="Картинка 3 из 195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78575">
            <a:off x="683505" y="705790"/>
            <a:ext cx="3912308" cy="52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величить - богатая якутка в нарядной одежде. Колл.№4404-11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60648"/>
            <a:ext cx="352839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flexcom.ru/2008/10/30/bimg354783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ЯКУТЫ\0_ecca_3a46a612_X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ome\Desktop\ЯКУТЫ\0_15d49_8bafdbf0_X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06082">
            <a:off x="591443" y="507674"/>
            <a:ext cx="4052042" cy="6093296"/>
          </a:xfrm>
          <a:prstGeom prst="rect">
            <a:avLst/>
          </a:prstGeom>
          <a:noFill/>
        </p:spPr>
      </p:pic>
      <p:pic>
        <p:nvPicPr>
          <p:cNvPr id="49155" name="Picture 3" descr="C:\Users\home\Desktop\ЯКУТЫ\0_170db_3d168109_XL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34017">
            <a:off x="4865447" y="954145"/>
            <a:ext cx="4069828" cy="5426437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b7b9dd6775fd4c0c72872a7ef1c5db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90874">
            <a:off x="34449" y="5249059"/>
            <a:ext cx="9468544" cy="2139447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 descr="84d0d29e6c40cbb5683c3d1cce783572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48209">
            <a:off x="3684125" y="205903"/>
            <a:ext cx="1910658" cy="1811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home\Desktop\ЯКУТЫ\0_15d3c_22423f00_X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 descr="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301255">
            <a:off x="6973056" y="3449038"/>
            <a:ext cx="1210730" cy="12183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ome\Desktop\ЯКУТЫ\Фото27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095228">
            <a:off x="936103" y="964044"/>
            <a:ext cx="3975906" cy="5301208"/>
          </a:xfrm>
          <a:prstGeom prst="rect">
            <a:avLst/>
          </a:prstGeom>
          <a:noFill/>
        </p:spPr>
      </p:pic>
      <p:pic>
        <p:nvPicPr>
          <p:cNvPr id="51203" name="Picture 3" descr="C:\Users\home\Desktop\ЯКУТЫ\Фото27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55701">
            <a:off x="4445754" y="667005"/>
            <a:ext cx="3987874" cy="531716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3" descr="84d0d29e6c40cbb5683c3d1cce78357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032685">
            <a:off x="3273268" y="2066"/>
            <a:ext cx="2268023" cy="2149898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87816" y="4653136"/>
            <a:ext cx="1656184" cy="1656184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149080"/>
            <a:ext cx="1872208" cy="1872208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55523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cticmuseum.com/gallery2/main.php?g2_view=core.DownloadItem&amp;g2_itemId=522&amp;g2_serialNumber=1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98840">
            <a:off x="490658" y="433217"/>
            <a:ext cx="3859788" cy="57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b/3/8/307/8307384_uu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87987">
            <a:off x="4625075" y="2547929"/>
            <a:ext cx="4494902" cy="300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6027003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Одежда для дальних поездок.</a:t>
            </a:r>
            <a:endParaRPr lang="ru-RU" sz="24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ЯКУТЫ\55b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500042"/>
            <a:ext cx="4104456" cy="57842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86512" y="428625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Охотничья, рабочая одежда.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356" y="-55735"/>
            <a:ext cx="607221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Цель </a:t>
            </a:r>
            <a:r>
              <a:rPr lang="ru-RU" sz="2400" b="1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моей исследовательской работы</a:t>
            </a:r>
            <a:r>
              <a:rPr lang="ru-RU" sz="2400" i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обосновывать семиотическое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содержание этнической культуры;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∙ определить основные структурные компоненты картины мира, а также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Определить специфику традиционной картины мира Саха;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∙ проанализировать типологию традиционной одежды якутов XVII-XIX веков;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∙ рассмотреть семантику якутской женской свадебной одежды; 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∙ охарактеризовать семантический смысл картины мира в отдельных деталях шаманского костюма.</a:t>
            </a: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528" y="52550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C000"/>
                </a:solidFill>
              </a:rPr>
              <a:t>Задача-</a:t>
            </a:r>
            <a:r>
              <a:rPr lang="ru-RU" sz="2400" b="1" dirty="0" smtClean="0">
                <a:solidFill>
                  <a:srgbClr val="FFC000"/>
                </a:solidFill>
              </a:rPr>
              <a:t> показать в своей работе, представления о якутской одежде.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itc.ru/culture/cloths/photo5/04b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357166"/>
            <a:ext cx="45365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57950" y="3429000"/>
            <a:ext cx="25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Домашняя, повседневная одежда.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ЯКУТЫ\Фото27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16786">
            <a:off x="5202339" y="426505"/>
            <a:ext cx="3651870" cy="4869160"/>
          </a:xfrm>
          <a:prstGeom prst="rect">
            <a:avLst/>
          </a:prstGeom>
          <a:noFill/>
        </p:spPr>
      </p:pic>
      <p:pic>
        <p:nvPicPr>
          <p:cNvPr id="53249" name="Picture 1" descr="C:\Users\home\Desktop\ЯКУТЫ\Фото27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31864">
            <a:off x="442024" y="612354"/>
            <a:ext cx="3759882" cy="5013176"/>
          </a:xfrm>
          <a:prstGeom prst="rect">
            <a:avLst/>
          </a:prstGeom>
          <a:noFill/>
        </p:spPr>
      </p:pic>
      <p:pic>
        <p:nvPicPr>
          <p:cNvPr id="5" name="Рисунок 4" descr="http://img.flexcom.ru/2008/10/30/bimg354783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863380">
            <a:off x="3427760" y="4155351"/>
            <a:ext cx="3728639" cy="25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 из 45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08296">
            <a:off x="884987" y="88697"/>
            <a:ext cx="3324276" cy="65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dezhda-mag.ru/stat/obuv/48/obuv_239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51802">
            <a:off x="5275163" y="1202078"/>
            <a:ext cx="2461778" cy="44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48" y="571501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Свадебная одежда.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om.ya1.ru/uploads/posts/1271162235_4j5jqbpvkbfhi4oo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99108">
            <a:off x="140369" y="650926"/>
            <a:ext cx="4345375" cy="57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home\Desktop\Новая папка\ST8363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54605">
            <a:off x="4965508" y="83671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itc.ru/culture/cloths/photo2/43b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14290"/>
            <a:ext cx="4951437" cy="56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371475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Головной убор.</a:t>
            </a:r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0 из 195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124744"/>
            <a:ext cx="46697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home\Desktop\ЯКУТЫ\Фото27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0"/>
            <a:ext cx="5238582" cy="698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7 из 195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32904">
            <a:off x="2073611" y="-14164"/>
            <a:ext cx="5472608" cy="70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95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27267">
            <a:off x="1979573" y="223110"/>
            <a:ext cx="518457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ика\Рабочий стол\Якутия\P10504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0"/>
            <a:ext cx="5486400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кутские костюмы Августины Филипповой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285728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ПРЕДСТАВЛЕНИЯ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ЯКУТСКОЙ ОДЕЖДЕ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 descr="b7b9dd6775fd4c0c72872a7ef1c5db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895988" flipV="1">
            <a:off x="-562959" y="4399521"/>
            <a:ext cx="9496364" cy="2876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45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0"/>
            <a:ext cx="3786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m.ya1.ru/uploads/posts/1271162235_4j5jqbpvkbfhi4oo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6376">
            <a:off x="6010777" y="1410621"/>
            <a:ext cx="3564412" cy="51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Якутские костюмы Августины Филипповой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855776">
            <a:off x="-725051" y="1554835"/>
            <a:ext cx="3721071" cy="496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971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Передовая  из  поколения  в  поколения национальная одежда народа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саха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сохранится на века и будет гордостью последующих поколений.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home\Desktop\ЯКУТЫ\Фото27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0"/>
            <a:ext cx="6156176" cy="4617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Спасибо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 внимание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3" descr="84d0d29e6c40cbb5683c3d1cce783572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48209">
            <a:off x="2791343" y="4021400"/>
            <a:ext cx="2182613" cy="2068936"/>
          </a:xfrm>
          <a:prstGeom prst="rect">
            <a:avLst/>
          </a:prstGeom>
          <a:noFill/>
        </p:spPr>
      </p:pic>
      <p:pic>
        <p:nvPicPr>
          <p:cNvPr id="2050" name="Picture 2" descr="C:\Documents and Settings\Вика\Рабочий стол\Якутия\5555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428604"/>
            <a:ext cx="2214578" cy="5694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ome\Desktop\ЯКУТЫ\Фото27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ome\Desktop\ЯКУТЫ\Фото27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 descr="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301255">
            <a:off x="6585288" y="4136249"/>
            <a:ext cx="2519435" cy="2535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2075" y="166688"/>
            <a:ext cx="64198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flow5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1944216" cy="1944216"/>
          </a:xfrm>
          <a:prstGeom prst="rect">
            <a:avLst/>
          </a:prstGeom>
          <a:noFill/>
        </p:spPr>
      </p:pic>
      <p:pic>
        <p:nvPicPr>
          <p:cNvPr id="6" name="Picture 3" descr="flow5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9784" y="0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3" descr="flow5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913784"/>
            <a:ext cx="1944216" cy="1944216"/>
          </a:xfrm>
          <a:prstGeom prst="rect">
            <a:avLst/>
          </a:prstGeom>
          <a:noFill/>
        </p:spPr>
      </p:pic>
      <p:pic>
        <p:nvPicPr>
          <p:cNvPr id="8" name="Picture 3" descr="flow5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9784" y="491378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home\Desktop\Новая папка\ST8363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09187">
            <a:off x="122344" y="454333"/>
            <a:ext cx="4225556" cy="5634075"/>
          </a:xfrm>
          <a:prstGeom prst="rect">
            <a:avLst/>
          </a:prstGeom>
          <a:noFill/>
        </p:spPr>
      </p:pic>
      <p:pic>
        <p:nvPicPr>
          <p:cNvPr id="4" name="i-main-pic" descr="Картинка 13 из 45">
            <a:hlinkClick r:id="rId3" tgtFrame="_blank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36140">
            <a:off x="3587336" y="2402044"/>
            <a:ext cx="5647285" cy="30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5013176"/>
            <a:ext cx="1656184" cy="1656184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764704"/>
            <a:ext cx="1498848" cy="1498848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9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32656"/>
            <a:ext cx="1944216" cy="1944216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1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3" name="Picture 3" descr="flow58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ЯКУТЫ\вике\b9103cc1f8b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47625"/>
            <a:ext cx="9753600" cy="6953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home\Desktop\ЯКУТЫ\вике\1267384114_12317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4109" y="0"/>
            <a:ext cx="9232218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22" descr="ani-bird_blue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20218">
            <a:off x="0" y="0"/>
            <a:ext cx="1662113" cy="117157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22" descr="ani-bird_blue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58345" flipH="1">
            <a:off x="6332419" y="181865"/>
            <a:ext cx="1825997" cy="1171575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1" name="Picture 22" descr="ani-bird_blue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20218">
            <a:off x="2776223" y="135915"/>
            <a:ext cx="2217144" cy="1562800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3" name="Picture 7" descr="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301255">
            <a:off x="5222334" y="4905008"/>
            <a:ext cx="1067380" cy="1074108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5" name="Picture 9" descr="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179963" flipH="1">
            <a:off x="2226251" y="3600801"/>
            <a:ext cx="982220" cy="11071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821</TotalTime>
  <Words>147</Words>
  <Application>Microsoft Office PowerPoint</Application>
  <PresentationFormat>Экран (4:3)</PresentationFormat>
  <Paragraphs>22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103</cp:revision>
  <dcterms:created xsi:type="dcterms:W3CDTF">2012-02-11T08:26:51Z</dcterms:created>
  <dcterms:modified xsi:type="dcterms:W3CDTF">2012-04-06T08:14:03Z</dcterms:modified>
</cp:coreProperties>
</file>