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319" r:id="rId2"/>
    <p:sldId id="321" r:id="rId3"/>
    <p:sldId id="314" r:id="rId4"/>
    <p:sldId id="294" r:id="rId5"/>
    <p:sldId id="293" r:id="rId6"/>
    <p:sldId id="318" r:id="rId7"/>
    <p:sldId id="295" r:id="rId8"/>
    <p:sldId id="296" r:id="rId9"/>
    <p:sldId id="297" r:id="rId10"/>
    <p:sldId id="280" r:id="rId11"/>
    <p:sldId id="298" r:id="rId12"/>
    <p:sldId id="300" r:id="rId13"/>
    <p:sldId id="299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259" r:id="rId23"/>
    <p:sldId id="309" r:id="rId24"/>
    <p:sldId id="310" r:id="rId25"/>
    <p:sldId id="275" r:id="rId26"/>
    <p:sldId id="311" r:id="rId27"/>
    <p:sldId id="277" r:id="rId28"/>
    <p:sldId id="282" r:id="rId29"/>
    <p:sldId id="279" r:id="rId30"/>
    <p:sldId id="256" r:id="rId31"/>
    <p:sldId id="316" r:id="rId32"/>
    <p:sldId id="31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598" autoAdjust="0"/>
  </p:normalViewPr>
  <p:slideViewPr>
    <p:cSldViewPr>
      <p:cViewPr>
        <p:scale>
          <a:sx n="59" d="100"/>
          <a:sy n="59" d="100"/>
        </p:scale>
        <p:origin x="-1386" y="-9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>
    <p:wipe dir="r"/>
  </p:transition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55;&#1088;&#1077;&#1076;&#1089;&#1090;&#1072;&#1074;&#1083;&#1077;&#1085;&#1080;&#1077;%20&#1086;%20%20&#1103;&#1082;&#1091;&#1090;&#1089;&#1082;&#1086;&#1081;%20%20&#1086;&#1076;&#1077;&#1078;&#1076;&#1099;\14%20La%20Tragedia%20di%20un%20Uomo%20Ridicolo.wma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images.yandex.ru/yandsearch?lr=65&amp;noreask=1&amp;text=%D0%B8%D1%81%D1%82%D0%BE%D1%80%D0%B8%D1%8F%20%D1%8F%D0%BA%D1%83%D1%82%D1%81%D0%BA%D0%BE%D0%B3%D0%BE%20%D0%BA%D0%BE%D1%81%D1%82%D1%8E%D0%BC%D0%B0&amp;img_url=img12.nnm.ru/3/0/3/2/8/c038a19f8284b8b9e7653fa2780.jpg&amp;rpt=simage&amp;p=18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dom.ya1.ru/uploads/posts/2009-06/thumbs/1245852929_14.06_isiakh4.jpg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www.sitc.ru/culture/cloths/photo1/02b.jpg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img.flexcom.ru/2008/10/30/bimg354783.jpg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gif"/><Relationship Id="rId4" Type="http://schemas.openxmlformats.org/officeDocument/2006/relationships/image" Target="../media/image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image" Target="../media/image25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arcticmuseum.com/gallery2/main.php?g2_view=core.DownloadItem&amp;g2_itemId=522&amp;g2_serialNumber=1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hyperlink" Target="http://img.flexcom.ru/2008/10/30/bimg354783.jp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http://www.moda-history.ru/files/narodn_costume/300908/2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http://www.mirkovki.ru/sites/default/files/u14/For_News/Other/ukrasheniya.jpg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hyperlink" Target="http://sakhalife.ru/images/31754_1035.jpg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hyperlink" Target="http://s49.radikal.ru/i126/0902/eb/f82084965f8f.jpg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dom.ya1.ru/uploads/posts/1271163655_f12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http://www.moda-history.ru/files/narodn_costume/300908/2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37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druzhki.ru/data/article/16499/0_2b59e_a77f1024_l.jpg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SC04486_exposur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7162800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84266" y="0"/>
            <a:ext cx="335973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14282" y="785794"/>
            <a:ext cx="61436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Над проектом: «Традиционная одежда Саха Якутии»</a:t>
            </a:r>
          </a:p>
          <a:p>
            <a:r>
              <a:rPr lang="ru-RU" sz="2400" b="1" dirty="0" smtClean="0"/>
              <a:t>Работали : Балыкина Т. И. – учитель технологии</a:t>
            </a:r>
          </a:p>
          <a:p>
            <a:r>
              <a:rPr lang="ru-RU" sz="2400" b="1" dirty="0" smtClean="0"/>
              <a:t>                        </a:t>
            </a:r>
            <a:r>
              <a:rPr lang="ru-RU" sz="2400" b="1" dirty="0" err="1" smtClean="0"/>
              <a:t>Киргизова</a:t>
            </a:r>
            <a:r>
              <a:rPr lang="ru-RU" sz="2400" b="1" dirty="0" smtClean="0"/>
              <a:t> В. А.- ученица 11 класса ТСШ-И .</a:t>
            </a:r>
            <a:endParaRPr lang="ru-RU" sz="2400" b="1" dirty="0"/>
          </a:p>
        </p:txBody>
      </p:sp>
      <p:pic>
        <p:nvPicPr>
          <p:cNvPr id="5" name="14 La Tragedia di un Uomo Ridicolo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screen"/>
          <a:stretch>
            <a:fillRect/>
          </a:stretch>
        </p:blipFill>
        <p:spPr>
          <a:xfrm>
            <a:off x="7524328" y="551723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32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4-tub-ru.yandex.net/i?id=89427167-67-72">
            <a:hlinkClick r:id="rId2"/>
          </p:cNvPr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14546" y="1428736"/>
            <a:ext cx="4877734" cy="3871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home\Desktop\ЯКУТЫ\Фото271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709621">
            <a:off x="4810080" y="700687"/>
            <a:ext cx="4167752" cy="5565548"/>
          </a:xfrm>
          <a:prstGeom prst="rect">
            <a:avLst/>
          </a:prstGeom>
          <a:noFill/>
        </p:spPr>
      </p:pic>
      <p:pic>
        <p:nvPicPr>
          <p:cNvPr id="4" name="i-main-pic" descr="Картинка 3 из 195">
            <a:hlinkClick r:id="rId3" tgtFrame="_blank"/>
          </p:cNvPr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20378575">
            <a:off x="683505" y="705790"/>
            <a:ext cx="3912308" cy="5230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Увеличить - богатая якутка в нарядной одежде. Колл.№4404-11">
            <a:hlinkClick r:id="rId2"/>
          </p:cNvPr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915816" y="260648"/>
            <a:ext cx="3528392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.flexcom.ru/2008/10/30/bimg354783.jpg">
            <a:hlinkClick r:id="rId2" tgtFrame="_blank"/>
          </p:cNvPr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ome\Desktop\ЯКУТЫ\0_ecca_3a46a612_XL[1]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home\Desktop\ЯКУТЫ\0_15d49_8bafdbf0_XL[1]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20406082">
            <a:off x="591443" y="507674"/>
            <a:ext cx="4052042" cy="6093296"/>
          </a:xfrm>
          <a:prstGeom prst="rect">
            <a:avLst/>
          </a:prstGeom>
          <a:noFill/>
        </p:spPr>
      </p:pic>
      <p:pic>
        <p:nvPicPr>
          <p:cNvPr id="49155" name="Picture 3" descr="C:\Users\home\Desktop\ЯКУТЫ\0_170db_3d168109_XL[1]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934017">
            <a:off x="4865447" y="954145"/>
            <a:ext cx="4069828" cy="5426437"/>
          </a:xfrm>
          <a:prstGeom prst="rect">
            <a:avLst/>
          </a:prstGeom>
          <a:noFill/>
        </p:spPr>
      </p:pic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33" name="Picture 1" descr="b7b9dd6775fd4c0c72872a7ef1c5db2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390874">
            <a:off x="34449" y="5249059"/>
            <a:ext cx="9468544" cy="2139447"/>
          </a:xfrm>
          <a:prstGeom prst="rect">
            <a:avLst/>
          </a:prstGeom>
          <a:noFill/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35" name="Picture 3" descr="84d0d29e6c40cbb5683c3d1cce783572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848209">
            <a:off x="3684125" y="205903"/>
            <a:ext cx="1910658" cy="181114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Users\home\Desktop\ЯКУТЫ\0_15d3c_22423f00_XL[1]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409" name="Picture 1" descr="1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-3301255">
            <a:off x="6973056" y="3449038"/>
            <a:ext cx="1210730" cy="121836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home\Desktop\ЯКУТЫ\Фото271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20095228">
            <a:off x="936103" y="964044"/>
            <a:ext cx="3975906" cy="5301208"/>
          </a:xfrm>
          <a:prstGeom prst="rect">
            <a:avLst/>
          </a:prstGeom>
          <a:noFill/>
        </p:spPr>
      </p:pic>
      <p:pic>
        <p:nvPicPr>
          <p:cNvPr id="51203" name="Picture 3" descr="C:\Users\home\Desktop\ЯКУТЫ\Фото271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055701">
            <a:off x="4445754" y="667005"/>
            <a:ext cx="3987874" cy="5317165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85" name="Picture 3" descr="84d0d29e6c40cbb5683c3d1cce783572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20032685">
            <a:off x="3273268" y="2066"/>
            <a:ext cx="2268023" cy="2149898"/>
          </a:xfrm>
          <a:prstGeom prst="rect">
            <a:avLst/>
          </a:prstGeom>
          <a:noFill/>
        </p:spPr>
      </p:pic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87" name="Picture 3" descr="flow58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487816" y="4653136"/>
            <a:ext cx="1656184" cy="1656184"/>
          </a:xfrm>
          <a:prstGeom prst="rect">
            <a:avLst/>
          </a:prstGeom>
          <a:noFill/>
        </p:spPr>
      </p:pic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89" name="Picture 3" descr="flow58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4149080"/>
            <a:ext cx="1872208" cy="1872208"/>
          </a:xfrm>
          <a:prstGeom prst="rect">
            <a:avLst/>
          </a:prstGeom>
          <a:noFill/>
        </p:spPr>
      </p:pic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91" name="Picture 3" descr="flow58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635896" y="4555232"/>
            <a:ext cx="1368152" cy="136815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arcticmuseum.com/gallery2/main.php?g2_view=core.DownloadItem&amp;g2_itemId=522&amp;g2_serialNumber=1">
            <a:hlinkClick r:id="rId2" tgtFrame="_blank"/>
          </p:cNvPr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0598840">
            <a:off x="490658" y="433217"/>
            <a:ext cx="3859788" cy="5742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g0.liveinternet.ru/images/attach/b/3/8/307/8307384_uu.jpg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1387987">
            <a:off x="4625075" y="2547929"/>
            <a:ext cx="4494902" cy="3008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000496" y="6027003"/>
            <a:ext cx="3714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/>
              <a:t>Одежда для дальних поездок.</a:t>
            </a:r>
            <a:endParaRPr lang="ru-RU" sz="2400" b="1" u="sng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ЯКУТЫ\55b[1]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43042" y="500042"/>
            <a:ext cx="4104456" cy="578421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286512" y="4286256"/>
            <a:ext cx="2571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Охотничья, рабочая одежда.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8356" y="-55735"/>
            <a:ext cx="607221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u="sng" dirty="0" smtClean="0">
                <a:latin typeface="Verdana" pitchFamily="34" charset="0"/>
                <a:ea typeface="Times New Roman" pitchFamily="18" charset="0"/>
                <a:cs typeface="Arial" pitchFamily="34" charset="0"/>
              </a:rPr>
              <a:t>Цель </a:t>
            </a:r>
            <a:r>
              <a:rPr lang="ru-RU" sz="2400" b="1" i="1" dirty="0" smtClean="0">
                <a:latin typeface="Verdana" pitchFamily="34" charset="0"/>
                <a:ea typeface="Times New Roman" pitchFamily="18" charset="0"/>
                <a:cs typeface="Arial" pitchFamily="34" charset="0"/>
              </a:rPr>
              <a:t>моей исследовательской работы</a:t>
            </a:r>
            <a:r>
              <a:rPr lang="ru-RU" sz="2400" i="1" dirty="0" smtClean="0">
                <a:latin typeface="Verdana" pitchFamily="34" charset="0"/>
                <a:ea typeface="Times New Roman" pitchFamily="18" charset="0"/>
                <a:cs typeface="Arial" pitchFamily="34" charset="0"/>
              </a:rPr>
              <a:t>:</a:t>
            </a:r>
            <a:r>
              <a:rPr lang="ru-RU" sz="2400" i="1" dirty="0" smtClean="0">
                <a:latin typeface="Tahoma" pitchFamily="34" charset="0"/>
                <a:ea typeface="Times New Roman" pitchFamily="18" charset="0"/>
                <a:cs typeface="Tahoma" pitchFamily="34" charset="0"/>
              </a:rPr>
              <a:t> обосновывать семиотическое </a:t>
            </a:r>
            <a:endParaRPr lang="ru-RU" sz="24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latin typeface="Tahoma" pitchFamily="34" charset="0"/>
                <a:ea typeface="Times New Roman" pitchFamily="18" charset="0"/>
                <a:cs typeface="Tahoma" pitchFamily="34" charset="0"/>
              </a:rPr>
              <a:t>содержание этнической культуры;</a:t>
            </a:r>
            <a:endParaRPr lang="ru-RU" sz="24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latin typeface="Tahoma" pitchFamily="34" charset="0"/>
                <a:ea typeface="Times New Roman" pitchFamily="18" charset="0"/>
                <a:cs typeface="Tahoma" pitchFamily="34" charset="0"/>
              </a:rPr>
              <a:t>∙ определить основные структурные компоненты картины мира, а также </a:t>
            </a:r>
            <a:endParaRPr lang="ru-RU" sz="24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latin typeface="Tahoma" pitchFamily="34" charset="0"/>
                <a:ea typeface="Times New Roman" pitchFamily="18" charset="0"/>
                <a:cs typeface="Tahoma" pitchFamily="34" charset="0"/>
              </a:rPr>
              <a:t>Определить специфику традиционной картины мира Саха; </a:t>
            </a:r>
            <a:endParaRPr lang="ru-RU" sz="24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latin typeface="Tahoma" pitchFamily="34" charset="0"/>
                <a:ea typeface="Times New Roman" pitchFamily="18" charset="0"/>
                <a:cs typeface="Tahoma" pitchFamily="34" charset="0"/>
              </a:rPr>
              <a:t>∙ проанализировать типологию традиционной одежды якутов XVII-XIX веков;</a:t>
            </a:r>
            <a:endParaRPr lang="ru-RU" sz="24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latin typeface="Tahoma" pitchFamily="34" charset="0"/>
                <a:ea typeface="Times New Roman" pitchFamily="18" charset="0"/>
                <a:cs typeface="Tahoma" pitchFamily="34" charset="0"/>
              </a:rPr>
              <a:t>∙ рассмотреть семантику якутской женской свадебной одежды; </a:t>
            </a:r>
            <a:endParaRPr lang="ru-RU" sz="24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latin typeface="Tahoma" pitchFamily="34" charset="0"/>
                <a:ea typeface="Times New Roman" pitchFamily="18" charset="0"/>
                <a:cs typeface="Tahoma" pitchFamily="34" charset="0"/>
              </a:rPr>
              <a:t>∙ охарактеризовать семантический смысл картины мира в отдельных деталях шаманского костюма.</a:t>
            </a:r>
            <a:endParaRPr lang="ru-RU" sz="24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61528" y="5255018"/>
            <a:ext cx="3786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FFC000"/>
                </a:solidFill>
              </a:rPr>
              <a:t>Задача-</a:t>
            </a:r>
            <a:r>
              <a:rPr lang="ru-RU" sz="2400" b="1" dirty="0" smtClean="0">
                <a:solidFill>
                  <a:srgbClr val="FFC000"/>
                </a:solidFill>
              </a:rPr>
              <a:t> показать в своей работе, представления о якутской одежде.</a:t>
            </a:r>
            <a:endParaRPr lang="ru-RU" sz="2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sitc.ru/culture/cloths/photo5/04b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00166" y="357166"/>
            <a:ext cx="4536504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357950" y="3429000"/>
            <a:ext cx="25002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Домашняя, повседневная одежда.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home\Desktop\ЯКУТЫ\Фото272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016786">
            <a:off x="5202339" y="426505"/>
            <a:ext cx="3651870" cy="4869160"/>
          </a:xfrm>
          <a:prstGeom prst="rect">
            <a:avLst/>
          </a:prstGeom>
          <a:noFill/>
        </p:spPr>
      </p:pic>
      <p:pic>
        <p:nvPicPr>
          <p:cNvPr id="53249" name="Picture 1" descr="C:\Users\home\Desktop\ЯКУТЫ\Фото271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0631864">
            <a:off x="442024" y="612354"/>
            <a:ext cx="3759882" cy="5013176"/>
          </a:xfrm>
          <a:prstGeom prst="rect">
            <a:avLst/>
          </a:prstGeom>
          <a:noFill/>
        </p:spPr>
      </p:pic>
      <p:pic>
        <p:nvPicPr>
          <p:cNvPr id="5" name="Рисунок 4" descr="http://img.flexcom.ru/2008/10/30/bimg354783.jpg">
            <a:hlinkClick r:id="rId4" tgtFrame="_blank"/>
          </p:cNvPr>
          <p:cNvPicPr/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20863380">
            <a:off x="3427760" y="4155351"/>
            <a:ext cx="3728639" cy="2507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-main-pic" descr="Картинка 1 из 45">
            <a:hlinkClick r:id="rId2" tgtFrame="_blank"/>
          </p:cNvPr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508296">
            <a:off x="884987" y="88697"/>
            <a:ext cx="3324276" cy="6560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odezhda-mag.ru/stat/obuv/48/obuv_2393.jpg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20351802">
            <a:off x="5275163" y="1202078"/>
            <a:ext cx="2461778" cy="441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286248" y="5715016"/>
            <a:ext cx="2714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Свадебная одежда.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dom.ya1.ru/uploads/posts/1271162235_4j5jqbpvkbfhi4oo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20799108">
            <a:off x="140369" y="650926"/>
            <a:ext cx="4345375" cy="5783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8" name="Picture 2" descr="C:\Users\home\Desktop\Новая папка\ST83638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854605">
            <a:off x="4965508" y="836712"/>
            <a:ext cx="3618402" cy="482453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sitc.ru/culture/cloths/photo2/43b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28728" y="214290"/>
            <a:ext cx="4951437" cy="5617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858016" y="3714752"/>
            <a:ext cx="2000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Головной убор.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30 из 195">
            <a:hlinkClick r:id="rId2" tgtFrame="_blank"/>
          </p:cNvPr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483768" y="1124744"/>
            <a:ext cx="4669745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C:\Users\home\Desktop\ЯКУТЫ\Фото271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14546" y="0"/>
            <a:ext cx="5238582" cy="698477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27 из 195">
            <a:hlinkClick r:id="rId2" tgtFrame="_blank"/>
          </p:cNvPr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1232904">
            <a:off x="2073611" y="-14164"/>
            <a:ext cx="5472608" cy="703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1 из 195">
            <a:hlinkClick r:id="rId2" tgtFrame="_blank"/>
          </p:cNvPr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1127267">
            <a:off x="1979573" y="223110"/>
            <a:ext cx="5184576" cy="630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Вика\Рабочий стол\Якутия\P105040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85918" y="0"/>
            <a:ext cx="5486400" cy="714377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Якутские костюмы Августины Филипповой">
            <a:hlinkClick r:id="rId2"/>
          </p:cNvPr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43438" y="0"/>
            <a:ext cx="45005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285720" y="285728"/>
            <a:ext cx="8640959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ПРЕДСТАВЛЕНИЯ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ЯКУТСКОЙ ОДЕЖДЕ 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9697" name="Picture 1" descr="b7b9dd6775fd4c0c72872a7ef1c5db2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9895988" flipV="1">
            <a:off x="-562959" y="4399521"/>
            <a:ext cx="9496364" cy="287616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-main-pic" descr="Картинка 1 из 45">
            <a:hlinkClick r:id="rId2" tgtFrame="_blank"/>
          </p:cNvPr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643174" y="0"/>
            <a:ext cx="378621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dom.ya1.ru/uploads/posts/1271162235_4j5jqbpvkbfhi4oo.jpg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626376">
            <a:off x="6010777" y="1410621"/>
            <a:ext cx="3564412" cy="516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Якутские костюмы Августины Филипповой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20855776">
            <a:off x="-725051" y="1554835"/>
            <a:ext cx="3721071" cy="4961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797152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Передовая  из  поколения  в  поколения национальная одежда народа </a:t>
            </a:r>
            <a:r>
              <a:rPr lang="ru-RU" sz="3200" dirty="0" err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саха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сохранится на века и будет гордостью последующих поколений.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" name="Picture 2" descr="C:\Users\home\Desktop\ЯКУТЫ\Фото272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47664" y="0"/>
            <a:ext cx="6156176" cy="461713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642918"/>
            <a:ext cx="457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Спасибо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за  внимание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7200" dirty="0" smtClean="0">
              <a:solidFill>
                <a:schemeClr val="tx2">
                  <a:lumMod val="75000"/>
                </a:schemeClr>
              </a:solidFill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3" descr="84d0d29e6c40cbb5683c3d1cce783572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848209">
            <a:off x="2791343" y="4021400"/>
            <a:ext cx="2182613" cy="2068936"/>
          </a:xfrm>
          <a:prstGeom prst="rect">
            <a:avLst/>
          </a:prstGeom>
          <a:noFill/>
        </p:spPr>
      </p:pic>
      <p:pic>
        <p:nvPicPr>
          <p:cNvPr id="2050" name="Picture 2" descr="C:\Documents and Settings\Вика\Рабочий стол\Якутия\55551[1]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215074" y="428604"/>
            <a:ext cx="2214578" cy="569462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Users\home\Desktop\ЯКУТЫ\Фото272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home\Desktop\ЯКУТЫ\Фото272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649" name="Picture 1" descr="1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-3301255">
            <a:off x="6585288" y="4136249"/>
            <a:ext cx="2519435" cy="253531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62075" y="166688"/>
            <a:ext cx="6419850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 descr="flow58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4282" y="0"/>
            <a:ext cx="1944216" cy="1944216"/>
          </a:xfrm>
          <a:prstGeom prst="rect">
            <a:avLst/>
          </a:prstGeom>
          <a:noFill/>
        </p:spPr>
      </p:pic>
      <p:pic>
        <p:nvPicPr>
          <p:cNvPr id="6" name="Picture 3" descr="flow58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199784" y="0"/>
            <a:ext cx="1944216" cy="1944216"/>
          </a:xfrm>
          <a:prstGeom prst="rect">
            <a:avLst/>
          </a:prstGeom>
          <a:noFill/>
        </p:spPr>
      </p:pic>
      <p:pic>
        <p:nvPicPr>
          <p:cNvPr id="7" name="Picture 3" descr="flow58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4913784"/>
            <a:ext cx="1944216" cy="1944216"/>
          </a:xfrm>
          <a:prstGeom prst="rect">
            <a:avLst/>
          </a:prstGeom>
          <a:noFill/>
        </p:spPr>
      </p:pic>
      <p:pic>
        <p:nvPicPr>
          <p:cNvPr id="8" name="Picture 3" descr="flow58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199784" y="4913784"/>
            <a:ext cx="1944216" cy="194421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1" descr="C:\Users\home\Desktop\Новая папка\ST83637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909187">
            <a:off x="122344" y="454333"/>
            <a:ext cx="4225556" cy="5634075"/>
          </a:xfrm>
          <a:prstGeom prst="rect">
            <a:avLst/>
          </a:prstGeom>
          <a:noFill/>
        </p:spPr>
      </p:pic>
      <p:pic>
        <p:nvPicPr>
          <p:cNvPr id="4" name="i-main-pic" descr="Картинка 13 из 45">
            <a:hlinkClick r:id="rId3" tgtFrame="_blank"/>
          </p:cNvPr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20636140">
            <a:off x="3587336" y="2402044"/>
            <a:ext cx="5647285" cy="3048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6625" name="Picture 3" descr="flow58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948264" y="5013176"/>
            <a:ext cx="1656184" cy="1656184"/>
          </a:xfrm>
          <a:prstGeom prst="rect">
            <a:avLst/>
          </a:prstGeom>
          <a:noFill/>
        </p:spPr>
      </p:pic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6627" name="Picture 3" descr="flow58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164288" y="764704"/>
            <a:ext cx="1498848" cy="1498848"/>
          </a:xfrm>
          <a:prstGeom prst="rect">
            <a:avLst/>
          </a:prstGeom>
          <a:noFill/>
        </p:spPr>
      </p:pic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6629" name="Picture 3" descr="flow58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211960" y="332656"/>
            <a:ext cx="1944216" cy="1944216"/>
          </a:xfrm>
          <a:prstGeom prst="rect">
            <a:avLst/>
          </a:prstGeom>
          <a:noFill/>
        </p:spPr>
      </p:pic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6631" name="Picture 3" descr="flow58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1268760" cy="1268760"/>
          </a:xfrm>
          <a:prstGeom prst="rect">
            <a:avLst/>
          </a:prstGeom>
          <a:noFill/>
        </p:spPr>
      </p:pic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6633" name="Picture 3" descr="flow58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115616" y="5791200"/>
            <a:ext cx="1066800" cy="10668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ЯКУТЫ\вике\b9103cc1f8b2[1]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304800" y="-47625"/>
            <a:ext cx="9753600" cy="69532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:\Users\home\Desktop\ЯКУТЫ\вике\1267384114_12317[1]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44109" y="0"/>
            <a:ext cx="9232218" cy="6858000"/>
          </a:xfrm>
          <a:prstGeom prst="rect">
            <a:avLst/>
          </a:prstGeom>
          <a:noFill/>
        </p:spPr>
      </p:pic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4577" name="Picture 22" descr="ani-bird_blue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420218">
            <a:off x="0" y="0"/>
            <a:ext cx="1662113" cy="1171575"/>
          </a:xfrm>
          <a:prstGeom prst="rect">
            <a:avLst/>
          </a:prstGeom>
          <a:noFill/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4579" name="Picture 22" descr="ani-bird_blue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0858345" flipH="1">
            <a:off x="6332419" y="181865"/>
            <a:ext cx="1825997" cy="1171575"/>
          </a:xfrm>
          <a:prstGeom prst="rect">
            <a:avLst/>
          </a:prstGeom>
          <a:noFill/>
        </p:spPr>
      </p:pic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4581" name="Picture 22" descr="ani-bird_blue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420218">
            <a:off x="2776223" y="135915"/>
            <a:ext cx="2217144" cy="1562800"/>
          </a:xfrm>
          <a:prstGeom prst="rect">
            <a:avLst/>
          </a:prstGeom>
          <a:noFill/>
        </p:spPr>
      </p:pic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4583" name="Picture 7" descr="1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-3301255">
            <a:off x="5222334" y="4905008"/>
            <a:ext cx="1067380" cy="1074108"/>
          </a:xfrm>
          <a:prstGeom prst="rect">
            <a:avLst/>
          </a:prstGeom>
          <a:noFill/>
        </p:spPr>
      </p:pic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4585" name="Picture 9" descr="1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3179963" flipH="1">
            <a:off x="2226251" y="3600801"/>
            <a:ext cx="982220" cy="110711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821</TotalTime>
  <Words>147</Words>
  <Application>Microsoft Office PowerPoint</Application>
  <PresentationFormat>Экран (4:3)</PresentationFormat>
  <Paragraphs>22</Paragraphs>
  <Slides>32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Метро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Admin</cp:lastModifiedBy>
  <cp:revision>103</cp:revision>
  <dcterms:created xsi:type="dcterms:W3CDTF">2012-02-11T08:26:51Z</dcterms:created>
  <dcterms:modified xsi:type="dcterms:W3CDTF">2012-04-06T08:14:03Z</dcterms:modified>
</cp:coreProperties>
</file>