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2" r:id="rId3"/>
    <p:sldId id="261" r:id="rId4"/>
    <p:sldId id="257" r:id="rId5"/>
    <p:sldId id="258" r:id="rId6"/>
    <p:sldId id="265" r:id="rId7"/>
    <p:sldId id="266" r:id="rId8"/>
    <p:sldId id="288" r:id="rId9"/>
    <p:sldId id="263" r:id="rId10"/>
    <p:sldId id="281" r:id="rId11"/>
    <p:sldId id="282" r:id="rId12"/>
    <p:sldId id="283" r:id="rId13"/>
    <p:sldId id="284" r:id="rId14"/>
    <p:sldId id="285" r:id="rId15"/>
    <p:sldId id="260" r:id="rId16"/>
    <p:sldId id="286" r:id="rId17"/>
    <p:sldId id="287" r:id="rId18"/>
    <p:sldId id="295" r:id="rId19"/>
    <p:sldId id="289" r:id="rId20"/>
    <p:sldId id="290" r:id="rId21"/>
    <p:sldId id="291" r:id="rId22"/>
    <p:sldId id="292" r:id="rId23"/>
    <p:sldId id="293" r:id="rId24"/>
    <p:sldId id="294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75577" autoAdjust="0"/>
  </p:normalViewPr>
  <p:slideViewPr>
    <p:cSldViewPr>
      <p:cViewPr varScale="1">
        <p:scale>
          <a:sx n="82" d="100"/>
          <a:sy n="82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1C34-4FED-4496-99BD-A3B467FBFA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01%20-%20&#1042;.&#1071;.%20&#1041;&#1088;&#1102;&#1089;&#1086;&#1074;%20-%20&#1055;&#1077;&#1088;&#1074;&#1099;&#1081;%20&#1089;&#1085;&#1077;&#1075;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02%20-%20&#1060;.%20&#1057;&#1086;&#1083;&#1086;&#1075;&#1091;&#1073;%20-%20&#1047;&#1072;&#1073;&#1077;&#1083;&#1077;&#1083;&#1089;&#1103;%20&#1090;&#1091;&#1084;&#1072;&#1085;%20&#1079;&#1072;%20&#1088;&#1077;&#1082;&#1086;&#1081;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«Тихая моя родина…»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В.И.Мешков в своей мастерской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52" y="1588939"/>
            <a:ext cx="3599382" cy="4126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4987"/>
            <a:ext cx="3998445" cy="4687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2471726" cy="31432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Глухари токуют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4736" y="1600200"/>
          <a:ext cx="7434528" cy="4525963"/>
        </p:xfrm>
        <a:graphic>
          <a:graphicData uri="http://schemas.openxmlformats.org/drawingml/2006/table">
            <a:tbl>
              <a:tblPr/>
              <a:tblGrid>
                <a:gridCol w="7434528"/>
              </a:tblGrid>
              <a:tr h="4525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564" marR="37045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282" y="214290"/>
            <a:ext cx="5275940" cy="628654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2043098" cy="2786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Эвенкия. Охотник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9807"/>
            <a:ext cx="4857783" cy="642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эвенкийской тайге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1504"/>
            <a:ext cx="8476817" cy="553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Лыжня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таежку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64" y="187423"/>
            <a:ext cx="8402140" cy="57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42862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Снежные цветы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нежные цв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854" y="142852"/>
            <a:ext cx="8916515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Дорога домой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0" y="56297"/>
            <a:ext cx="8803518" cy="623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428628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Вечер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Хете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93" y="142852"/>
            <a:ext cx="90368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Пейзажи в детских рисунках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86190"/>
            <a:ext cx="4281996" cy="261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44112"/>
            <a:ext cx="4714908" cy="368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785794"/>
            <a:ext cx="2975076" cy="361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142984"/>
            <a:ext cx="3493512" cy="26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 в Эвенкии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17" y="142853"/>
            <a:ext cx="877120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2900354" cy="44291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Леонардо да Винчи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Автопортрет.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«Живопись – это поэзия, которую видят, но не слышат, а поэзия – это живопись, которую слышат, но не видят.»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22px-Leonardo_da_Vinci_LU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285728"/>
            <a:ext cx="4316930" cy="612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57562"/>
            <a:ext cx="1571636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Осенний ветер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15430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5090374" cy="70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Глубокий снег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48" y="-1"/>
            <a:ext cx="8637394" cy="65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Солнечный день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499" y="-35974"/>
            <a:ext cx="8184591" cy="639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Закат солнца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579" y="0"/>
            <a:ext cx="8371701" cy="630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50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Холодная зима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84" y="106396"/>
            <a:ext cx="9109216" cy="610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428628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577" y="0"/>
            <a:ext cx="5021439" cy="610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500330" cy="5143536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Валерий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БрюсовВ.Я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Портрет работы С.В. Малютина. 1913.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.Брюс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16946"/>
            <a:ext cx="4485114" cy="6522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3186106" cy="3571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И.Попов «Первый снег»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пов Первый снег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7992310" cy="6302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1 - В.Я. Брюсов - Первый сн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76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53689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Федор Сологуб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Художник А.Пирогов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7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85728"/>
            <a:ext cx="4608918" cy="61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35719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«Лодки у берега».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Палатев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дки у берег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85728"/>
            <a:ext cx="7682777" cy="5633233"/>
          </a:xfrm>
        </p:spPr>
      </p:pic>
      <p:pic>
        <p:nvPicPr>
          <p:cNvPr id="5" name="02 - Ф. Сологуб - Забелелся туман за рек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«Туман над рекой»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Палатев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уман над Свирель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699" y="357166"/>
            <a:ext cx="8553047" cy="5636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ОЁГИР Николай Константинович (1926-1988)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эвенкийский поэт,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сказитель.я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3623130" cy="433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51" y="2143116"/>
            <a:ext cx="255950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536894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Народный художник России, заслуженный художник Чувашской Республики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Мешков Владимир Ильич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чува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357166"/>
            <a:ext cx="4035652" cy="5742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92</Words>
  <Application>Microsoft Office PowerPoint</Application>
  <PresentationFormat>Экран (4:3)</PresentationFormat>
  <Paragraphs>31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Тема: «Тихая моя родина…»</vt:lpstr>
      <vt:lpstr>Леонардо да Винчи Автопортрет.    «Живопись – это поэзия, которую видят, но не слышат, а поэзия – это живопись, которую слышат, но не видят.»</vt:lpstr>
      <vt:lpstr>  Валерий БрюсовВ.Я   Портрет работы С.В. Малютина. 1913.   </vt:lpstr>
      <vt:lpstr>И.Попов «Первый снег»</vt:lpstr>
      <vt:lpstr>Федор Сологуб Художник А.Пирогов</vt:lpstr>
      <vt:lpstr>«Лодки у берега». Палатев В.</vt:lpstr>
      <vt:lpstr>«Туман над рекой» Палатев В.</vt:lpstr>
      <vt:lpstr>ОЁГИР Николай Константинович (1926-1988) эвенкийский поэт, сказитель.я</vt:lpstr>
      <vt:lpstr>Народный художник России, заслуженный художник Чувашской Республики Мешков Владимир Ильич</vt:lpstr>
      <vt:lpstr>В.И.Мешков в своей мастерской</vt:lpstr>
      <vt:lpstr>Глухари токуют</vt:lpstr>
      <vt:lpstr>Эвенкия. Охотник на Виви.</vt:lpstr>
      <vt:lpstr>В эвенкийской тайге</vt:lpstr>
      <vt:lpstr>Лыжня в таежку</vt:lpstr>
      <vt:lpstr>Снежные цветы</vt:lpstr>
      <vt:lpstr>Дорога домой</vt:lpstr>
      <vt:lpstr>Слайд 17</vt:lpstr>
      <vt:lpstr>Пейзажи в детских рисунках</vt:lpstr>
      <vt:lpstr>Осень в Эвенкии</vt:lpstr>
      <vt:lpstr>Осенний ветер </vt:lpstr>
      <vt:lpstr>Глубокий снег</vt:lpstr>
      <vt:lpstr>Солнечный день</vt:lpstr>
      <vt:lpstr>Закат солнца</vt:lpstr>
      <vt:lpstr>Холодная зима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Федор Сологуб</dc:title>
  <dc:creator> </dc:creator>
  <cp:lastModifiedBy> </cp:lastModifiedBy>
  <cp:revision>64</cp:revision>
  <dcterms:created xsi:type="dcterms:W3CDTF">2012-02-24T04:59:38Z</dcterms:created>
  <dcterms:modified xsi:type="dcterms:W3CDTF">2012-02-28T03:45:07Z</dcterms:modified>
</cp:coreProperties>
</file>