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2" r:id="rId2"/>
    <p:sldId id="263" r:id="rId3"/>
    <p:sldId id="266" r:id="rId4"/>
    <p:sldId id="268" r:id="rId5"/>
    <p:sldId id="260" r:id="rId6"/>
    <p:sldId id="264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4" d="100"/>
          <a:sy n="44" d="100"/>
        </p:scale>
        <p:origin x="-10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D71158-DFF6-49A4-B8A6-CF0B311D8FDB}" type="datetimeFigureOut">
              <a:rPr lang="ru-RU" smtClean="0"/>
              <a:pPr/>
              <a:t>25.11.2011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165830-9264-47CA-83E1-5DF9104AE7C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Documents%20and%20Settings\Admin\&#1056;&#1072;&#1073;&#1086;&#1095;&#1080;&#1081;%20&#1089;&#1090;&#1086;&#1083;\&#1084;&#1086;&#1103;_&#1084;&#1072;&#1084;&#1072;_+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 descr="1239887086_flower_16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2051050" y="2133600"/>
            <a:ext cx="5113338" cy="2663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148"/>
              </a:avLst>
            </a:prstTxWarp>
          </a:bodyPr>
          <a:lstStyle/>
          <a:p>
            <a:pPr algn="ctr"/>
            <a:r>
              <a:rPr lang="ru-RU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cs typeface="Arial" pitchFamily="34" charset="0"/>
              </a:rPr>
              <a:t>Дню</a:t>
            </a:r>
            <a:r>
              <a:rPr lang="ru-RU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 </a:t>
            </a:r>
            <a:r>
              <a:rPr lang="ru-RU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cs typeface="Arial" pitchFamily="34" charset="0"/>
              </a:rPr>
              <a:t>Матери</a:t>
            </a:r>
            <a:r>
              <a:rPr lang="ru-RU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 </a:t>
            </a:r>
          </a:p>
          <a:p>
            <a:pPr algn="ctr"/>
            <a:r>
              <a:rPr lang="ru-RU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cs typeface="Arial" pitchFamily="34" charset="0"/>
              </a:rPr>
              <a:t>посвящается</a:t>
            </a:r>
          </a:p>
        </p:txBody>
      </p:sp>
      <p:pic>
        <p:nvPicPr>
          <p:cNvPr id="6" name="моя_мама_+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7" name="моя_мама_+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355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numSld="999">
                <p:cTn id="13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 descr="1239887086_flower_1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1500166" y="1214422"/>
            <a:ext cx="6500858" cy="421484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148"/>
              </a:avLst>
            </a:prstTxWarp>
          </a:bodyPr>
          <a:lstStyle/>
          <a:p>
            <a:pPr algn="ctr"/>
            <a:r>
              <a:rPr lang="ru-RU" sz="3600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cs typeface="Arial" pitchFamily="34" charset="0"/>
              </a:rPr>
              <a:t>«За ласки рук, лучи улыбок,</a:t>
            </a:r>
          </a:p>
          <a:p>
            <a:pPr algn="ctr"/>
            <a:r>
              <a:rPr lang="ru-RU" sz="3600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cs typeface="Arial" pitchFamily="34" charset="0"/>
              </a:rPr>
              <a:t>Самоотверженность в труде,</a:t>
            </a:r>
          </a:p>
          <a:p>
            <a:pPr algn="ctr"/>
            <a:r>
              <a:rPr lang="ru-RU" sz="3600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cs typeface="Arial" pitchFamily="34" charset="0"/>
              </a:rPr>
              <a:t>За материнскую заботу,</a:t>
            </a:r>
          </a:p>
          <a:p>
            <a:pPr algn="ctr"/>
            <a:r>
              <a:rPr lang="ru-RU" sz="3600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cs typeface="Arial" pitchFamily="34" charset="0"/>
              </a:rPr>
              <a:t>Спасибо, женщина тебе!»</a:t>
            </a:r>
            <a:endParaRPr lang="ru-RU" sz="36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Documents and Settings\User\Мои документы\Мои рисунки\мама\im1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500032" y="172270"/>
            <a:ext cx="8072495" cy="6242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мама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5049" y="357166"/>
            <a:ext cx="8642787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Documents and Settings\User\Мои документы\Мои рисунки\мама\0d876a0156f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3" y="0"/>
            <a:ext cx="7858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C:\Documents and Settings\User\Мои документы\Мои рисунки\мама\0d876a0156f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0"/>
            <a:ext cx="7858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 descr="1239887086_flower_1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642910" y="285728"/>
            <a:ext cx="7929618" cy="571504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148"/>
              </a:avLst>
            </a:prstTxWarp>
          </a:bodyPr>
          <a:lstStyle/>
          <a:p>
            <a:pPr algn="ctr"/>
            <a:r>
              <a:rPr lang="ru-RU" sz="3600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cs typeface="Arial" pitchFamily="34" charset="0"/>
              </a:rPr>
              <a:t>«Мы будем вечно</a:t>
            </a:r>
          </a:p>
          <a:p>
            <a:pPr algn="ctr"/>
            <a:r>
              <a:rPr lang="ru-RU" sz="3600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cs typeface="Arial" pitchFamily="34" charset="0"/>
              </a:rPr>
              <a:t> прославлять</a:t>
            </a:r>
          </a:p>
          <a:p>
            <a:pPr algn="ctr"/>
            <a:r>
              <a:rPr lang="ru-RU" sz="3600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cs typeface="Arial" pitchFamily="34" charset="0"/>
              </a:rPr>
              <a:t>ту женщину, чьё имя – Мать!»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38</Words>
  <PresentationFormat>Экран (4:3)</PresentationFormat>
  <Paragraphs>9</Paragraphs>
  <Slides>6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7</cp:revision>
  <dcterms:modified xsi:type="dcterms:W3CDTF">2011-11-25T12:34:51Z</dcterms:modified>
</cp:coreProperties>
</file>