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70" r:id="rId5"/>
    <p:sldId id="271" r:id="rId6"/>
    <p:sldId id="272" r:id="rId7"/>
    <p:sldId id="258" r:id="rId8"/>
    <p:sldId id="260" r:id="rId9"/>
    <p:sldId id="261" r:id="rId10"/>
    <p:sldId id="267" r:id="rId11"/>
    <p:sldId id="269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82" autoAdjust="0"/>
    <p:restoredTop sz="94660"/>
  </p:normalViewPr>
  <p:slideViewPr>
    <p:cSldViewPr>
      <p:cViewPr>
        <p:scale>
          <a:sx n="60" d="100"/>
          <a:sy n="60" d="100"/>
        </p:scale>
        <p:origin x="-3090" y="-11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07FFC-9F4C-4EA5-BFA1-7C285A7C3A02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A5223-E925-4708-9B94-6F8729C7CA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6765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07FFC-9F4C-4EA5-BFA1-7C285A7C3A02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A5223-E925-4708-9B94-6F8729C7CA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3212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07FFC-9F4C-4EA5-BFA1-7C285A7C3A02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A5223-E925-4708-9B94-6F8729C7CA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6043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07FFC-9F4C-4EA5-BFA1-7C285A7C3A02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A5223-E925-4708-9B94-6F8729C7CA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8970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07FFC-9F4C-4EA5-BFA1-7C285A7C3A02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A5223-E925-4708-9B94-6F8729C7CA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9700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07FFC-9F4C-4EA5-BFA1-7C285A7C3A02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A5223-E925-4708-9B94-6F8729C7CA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888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07FFC-9F4C-4EA5-BFA1-7C285A7C3A02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A5223-E925-4708-9B94-6F8729C7CA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6486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07FFC-9F4C-4EA5-BFA1-7C285A7C3A02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A5223-E925-4708-9B94-6F8729C7CA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751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07FFC-9F4C-4EA5-BFA1-7C285A7C3A02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A5223-E925-4708-9B94-6F8729C7CA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1818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07FFC-9F4C-4EA5-BFA1-7C285A7C3A02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A5223-E925-4708-9B94-6F8729C7CA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409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07FFC-9F4C-4EA5-BFA1-7C285A7C3A02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A5223-E925-4708-9B94-6F8729C7CA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5094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07FFC-9F4C-4EA5-BFA1-7C285A7C3A02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1A5223-E925-4708-9B94-6F8729C7CA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2921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80728"/>
            <a:ext cx="3873500" cy="4260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56592" y="332656"/>
            <a:ext cx="271580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Клюева</a:t>
            </a:r>
          </a:p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Надежда</a:t>
            </a:r>
          </a:p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Сергеевна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65047" y="2780928"/>
            <a:ext cx="40679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Учитель начальных классов </a:t>
            </a:r>
          </a:p>
          <a:p>
            <a:pPr algn="ctr"/>
            <a:r>
              <a:rPr lang="ru-RU" sz="2800" dirty="0" smtClean="0"/>
              <a:t>МКОУ «Туринская средняя школа – интернат им. </a:t>
            </a:r>
            <a:r>
              <a:rPr lang="ru-RU" sz="2800" dirty="0" err="1" smtClean="0"/>
              <a:t>А.Н.Немтушкина</a:t>
            </a:r>
            <a:r>
              <a:rPr lang="ru-RU" sz="2800" dirty="0" smtClean="0"/>
              <a:t>» ЭМР Красноярского края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42237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3" y="13892"/>
            <a:ext cx="9125476" cy="684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770013"/>
            <a:ext cx="3742777" cy="280251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2650" y="770013"/>
            <a:ext cx="3712108" cy="277653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7612" y="3717032"/>
            <a:ext cx="3703951" cy="277796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18283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6587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21035527">
            <a:off x="1625271" y="780369"/>
            <a:ext cx="2421335" cy="37919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336401">
            <a:off x="5541507" y="540799"/>
            <a:ext cx="2971800" cy="377747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00743" y="4005064"/>
            <a:ext cx="2267297" cy="30230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475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64" y="116632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93540" y="1196752"/>
            <a:ext cx="7632848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latin typeface="Monotype Corsiva" pitchFamily="66" charset="0"/>
              </a:rPr>
              <a:t>Мой девиз</a:t>
            </a:r>
            <a:r>
              <a:rPr lang="ru-RU" sz="5400" b="1" i="1" dirty="0">
                <a:solidFill>
                  <a:srgbClr val="FF0000"/>
                </a:solidFill>
                <a:latin typeface="Monotype Corsiva" pitchFamily="66" charset="0"/>
              </a:rPr>
              <a:t>: </a:t>
            </a:r>
            <a:r>
              <a:rPr lang="ru-RU" sz="5400" i="1" dirty="0">
                <a:latin typeface="Monotype Corsiva" pitchFamily="66" charset="0"/>
              </a:rPr>
              <a:t>  </a:t>
            </a:r>
            <a:r>
              <a:rPr lang="ru-RU" sz="3600" i="1" dirty="0">
                <a:latin typeface="Monotype Corsiva" pitchFamily="66" charset="0"/>
              </a:rPr>
              <a:t>          </a:t>
            </a:r>
            <a:endParaRPr lang="ru-RU" sz="3600" i="1" dirty="0" smtClean="0">
              <a:latin typeface="Monotype Corsiva" pitchFamily="66" charset="0"/>
            </a:endParaRPr>
          </a:p>
          <a:p>
            <a:pPr algn="ctr"/>
            <a:r>
              <a:rPr lang="ru-RU" sz="4000" b="1" i="1" dirty="0" smtClean="0">
                <a:latin typeface="Monotype Corsiva" pitchFamily="66" charset="0"/>
              </a:rPr>
              <a:t>«ЧТОБЫ  ИМЕТЬ  ПРАВО  УЧИТЬ</a:t>
            </a:r>
            <a:r>
              <a:rPr lang="ru-RU" sz="4000" b="1" i="1" dirty="0">
                <a:latin typeface="Monotype Corsiva" pitchFamily="66" charset="0"/>
              </a:rPr>
              <a:t>,</a:t>
            </a:r>
            <a:endParaRPr lang="ru-RU" sz="4000" b="1" dirty="0">
              <a:latin typeface="Monotype Corsiva" pitchFamily="66" charset="0"/>
            </a:endParaRPr>
          </a:p>
          <a:p>
            <a:pPr algn="ctr"/>
            <a:r>
              <a:rPr lang="ru-RU" sz="4000" b="1" i="1" dirty="0" smtClean="0">
                <a:latin typeface="Monotype Corsiva" pitchFamily="66" charset="0"/>
              </a:rPr>
              <a:t>     НАДО  ПОСТОЯННО  УЧИТЬСЯ САМОМУ»</a:t>
            </a:r>
            <a:endParaRPr lang="ru-RU" sz="4000" b="1" dirty="0" smtClean="0">
              <a:latin typeface="Monotype Corsiva" pitchFamily="66" charset="0"/>
            </a:endParaRPr>
          </a:p>
          <a:p>
            <a:endParaRPr lang="ru-RU" sz="36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789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404664"/>
            <a:ext cx="561662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ОБЩИЕ СВЕДЕНИЯ:</a:t>
            </a:r>
            <a:endParaRPr lang="ru-RU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1196752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00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Сведения об образовании.</a:t>
            </a:r>
            <a:endParaRPr lang="ru-RU" sz="3600" b="1" spc="50" dirty="0">
              <a:ln w="11430"/>
              <a:solidFill>
                <a:srgbClr val="00009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1844824"/>
            <a:ext cx="79928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Халтуринское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педагогическое училище, специальность «Преподавание в начальных классах», квалификация «Учитель начальных классов», 16 июня 1992 г.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92424" y="4077072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00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Стаж работы.</a:t>
            </a:r>
            <a:endParaRPr lang="ru-RU" sz="3600" b="1" spc="50" dirty="0">
              <a:ln w="11430"/>
              <a:solidFill>
                <a:srgbClr val="00009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0356" y="4723403"/>
            <a:ext cx="7992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Общий стаж: 29 года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Стаж в данной организации: 29 года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195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404664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00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Сведения об аттестации.</a:t>
            </a:r>
            <a:endParaRPr lang="ru-RU" sz="3600" b="1" spc="50" dirty="0">
              <a:ln w="11430"/>
              <a:solidFill>
                <a:srgbClr val="00009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1124744"/>
            <a:ext cx="79928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настоящее время имею первую квалификационную категорию, срок ее действия до 23 декабря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года.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2420888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00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Повышение квалификации.</a:t>
            </a:r>
            <a:endParaRPr lang="ru-RU" sz="3600" b="1" spc="50" dirty="0">
              <a:ln w="11430"/>
              <a:solidFill>
                <a:srgbClr val="00009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3212976"/>
            <a:ext cx="77768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- КГАУ ДПО </a:t>
            </a:r>
            <a:r>
              <a:rPr lang="ru-RU" sz="2400" dirty="0" err="1"/>
              <a:t>ККИПКиППРО</a:t>
            </a:r>
            <a:r>
              <a:rPr lang="ru-RU" sz="2400" dirty="0"/>
              <a:t> по программе </a:t>
            </a:r>
          </a:p>
          <a:p>
            <a:r>
              <a:rPr lang="ru-RU" sz="2400" dirty="0"/>
              <a:t>«Технологии интерактивного обучения математике», 40 часов, 2019 г.</a:t>
            </a:r>
          </a:p>
          <a:p>
            <a:r>
              <a:rPr lang="ru-RU" sz="2400" dirty="0"/>
              <a:t>- </a:t>
            </a:r>
            <a:r>
              <a:rPr lang="ru-RU" sz="2400" dirty="0" smtClean="0"/>
              <a:t>КГАУ </a:t>
            </a:r>
            <a:r>
              <a:rPr lang="ru-RU" sz="2400" dirty="0"/>
              <a:t>ДПО </a:t>
            </a:r>
            <a:r>
              <a:rPr lang="ru-RU" sz="2400" dirty="0" err="1"/>
              <a:t>ККИПКиППРО</a:t>
            </a:r>
            <a:r>
              <a:rPr lang="ru-RU" sz="2400" dirty="0"/>
              <a:t>  по программе </a:t>
            </a:r>
          </a:p>
          <a:p>
            <a:r>
              <a:rPr lang="ru-RU" sz="2400" dirty="0"/>
              <a:t>«Техники </a:t>
            </a:r>
            <a:r>
              <a:rPr lang="ru-RU" sz="2400" dirty="0" err="1"/>
              <a:t>внутриклассного</a:t>
            </a:r>
            <a:r>
              <a:rPr lang="ru-RU" sz="2400" dirty="0"/>
              <a:t> оценивания», 72 часа, 2019 г.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45610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31640" y="692696"/>
            <a:ext cx="777686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- </a:t>
            </a:r>
            <a:r>
              <a:rPr lang="ru-RU" sz="2400" dirty="0"/>
              <a:t>КГАУ ДПО </a:t>
            </a:r>
            <a:r>
              <a:rPr lang="ru-RU" sz="2400" dirty="0" err="1"/>
              <a:t>ККИПКиППРО</a:t>
            </a:r>
            <a:r>
              <a:rPr lang="ru-RU" sz="2400" dirty="0"/>
              <a:t> </a:t>
            </a:r>
            <a:r>
              <a:rPr lang="ru-RU" sz="2400" dirty="0" smtClean="0"/>
              <a:t>по </a:t>
            </a:r>
            <a:r>
              <a:rPr lang="ru-RU" sz="2400" dirty="0"/>
              <a:t>программе </a:t>
            </a:r>
          </a:p>
          <a:p>
            <a:r>
              <a:rPr lang="ru-RU" sz="2400" dirty="0"/>
              <a:t>«Формирование финансовой грамотности младших школьников», 40 часов, 2021 г</a:t>
            </a:r>
            <a:r>
              <a:rPr lang="ru-RU" sz="2400" dirty="0" smtClean="0"/>
              <a:t>.</a:t>
            </a:r>
          </a:p>
          <a:p>
            <a:r>
              <a:rPr lang="ru-RU" sz="2400" dirty="0"/>
              <a:t>- ООО «</a:t>
            </a:r>
            <a:r>
              <a:rPr lang="ru-RU" sz="2400" dirty="0" err="1"/>
              <a:t>Инфоурок</a:t>
            </a:r>
            <a:r>
              <a:rPr lang="ru-RU" sz="2400" dirty="0"/>
              <a:t>» по программе повышения квалификации</a:t>
            </a:r>
          </a:p>
          <a:p>
            <a:r>
              <a:rPr lang="ru-RU" sz="2400" dirty="0"/>
              <a:t>«Ментальная арифметика», 72 часа, 2021 г</a:t>
            </a:r>
            <a:r>
              <a:rPr lang="ru-RU" sz="2400" dirty="0" smtClean="0"/>
              <a:t>.</a:t>
            </a:r>
          </a:p>
          <a:p>
            <a:r>
              <a:rPr lang="ru-RU" sz="2400" dirty="0"/>
              <a:t>- ООО «</a:t>
            </a:r>
            <a:r>
              <a:rPr lang="ru-RU" sz="2400" dirty="0" err="1"/>
              <a:t>Инфоурок</a:t>
            </a:r>
            <a:r>
              <a:rPr lang="ru-RU" sz="2400" dirty="0"/>
              <a:t>»  по программе повышения квалификации</a:t>
            </a:r>
          </a:p>
          <a:p>
            <a:r>
              <a:rPr lang="ru-RU" sz="2400" dirty="0"/>
              <a:t>« Скоростное чтение», 108 часов, 2021 г.</a:t>
            </a:r>
          </a:p>
          <a:p>
            <a:r>
              <a:rPr lang="ru-RU" sz="2400" dirty="0"/>
              <a:t>- ООО «</a:t>
            </a:r>
            <a:r>
              <a:rPr lang="ru-RU" sz="2400" dirty="0" err="1"/>
              <a:t>Инфоурок</a:t>
            </a:r>
            <a:r>
              <a:rPr lang="ru-RU" sz="2400" dirty="0"/>
              <a:t>»  по программе повышения квалификации</a:t>
            </a:r>
          </a:p>
          <a:p>
            <a:r>
              <a:rPr lang="ru-RU" sz="2400" dirty="0"/>
              <a:t>« Функциональная грамотность школьника», 72 часа, </a:t>
            </a:r>
            <a:r>
              <a:rPr lang="ru-RU" sz="2400" dirty="0" smtClean="0"/>
              <a:t>   			2021 </a:t>
            </a:r>
            <a:r>
              <a:rPr lang="ru-RU" sz="2400" dirty="0"/>
              <a:t>г.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917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31640" y="692696"/>
            <a:ext cx="777686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- ООО «</a:t>
            </a:r>
            <a:r>
              <a:rPr lang="ru-RU" sz="2400" dirty="0" err="1"/>
              <a:t>Инфоурок</a:t>
            </a:r>
            <a:r>
              <a:rPr lang="ru-RU" sz="2400" dirty="0"/>
              <a:t>»  по программе повышения квалификации</a:t>
            </a:r>
          </a:p>
          <a:p>
            <a:r>
              <a:rPr lang="ru-RU" sz="2400" dirty="0"/>
              <a:t>« Цифровая грамотность педагога. Дистанционные технологии обучения», 108 часов, 2021 г.</a:t>
            </a:r>
          </a:p>
          <a:p>
            <a:r>
              <a:rPr lang="ru-RU" sz="2400" dirty="0"/>
              <a:t>- Федеральное государственное автономное образовательное учреждение дополнительного профессионального образования «Академия реализации государственной политики и профессионального развития работников образования Министерства просвещения Российской Федерации» по дополнительной профессиональной программе</a:t>
            </a:r>
          </a:p>
          <a:p>
            <a:r>
              <a:rPr lang="ru-RU" sz="2400" dirty="0"/>
              <a:t>« Разговоры о важном: система работы </a:t>
            </a:r>
            <a:r>
              <a:rPr lang="ru-RU" sz="2400" dirty="0" smtClean="0"/>
              <a:t>классного</a:t>
            </a:r>
          </a:p>
          <a:p>
            <a:r>
              <a:rPr lang="ru-RU" sz="2400" dirty="0" smtClean="0"/>
              <a:t> 	руководителя </a:t>
            </a:r>
            <a:r>
              <a:rPr lang="ru-RU" sz="2400" dirty="0"/>
              <a:t>(</a:t>
            </a:r>
            <a:r>
              <a:rPr lang="ru-RU" sz="2400" dirty="0" smtClean="0"/>
              <a:t>куратора)», </a:t>
            </a:r>
            <a:r>
              <a:rPr lang="ru-RU" sz="2400" dirty="0"/>
              <a:t>58 часов, 2022 г.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723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31640" y="930200"/>
            <a:ext cx="777686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- КГАУ ДПО </a:t>
            </a:r>
            <a:r>
              <a:rPr lang="ru-RU" sz="2400" dirty="0" err="1"/>
              <a:t>ККИПКиППРО</a:t>
            </a:r>
            <a:r>
              <a:rPr lang="ru-RU" sz="2400" dirty="0"/>
              <a:t> </a:t>
            </a:r>
            <a:r>
              <a:rPr lang="ru-RU" sz="2400" dirty="0" smtClean="0"/>
              <a:t>по </a:t>
            </a:r>
            <a:r>
              <a:rPr lang="ru-RU" sz="2400" dirty="0"/>
              <a:t>программе </a:t>
            </a:r>
          </a:p>
          <a:p>
            <a:r>
              <a:rPr lang="ru-RU" sz="2400" dirty="0"/>
              <a:t>«Конструирование заданий, направленных на формирование математической грамотности», 30 часов, 2021 г.</a:t>
            </a:r>
          </a:p>
          <a:p>
            <a:r>
              <a:rPr lang="ru-RU" sz="2400" dirty="0"/>
              <a:t>- ООО «</a:t>
            </a:r>
            <a:r>
              <a:rPr lang="ru-RU" sz="2400" dirty="0" err="1"/>
              <a:t>Инфоурок</a:t>
            </a:r>
            <a:r>
              <a:rPr lang="ru-RU" sz="2400" dirty="0"/>
              <a:t>»  по программе повышения квалификации</a:t>
            </a:r>
          </a:p>
          <a:p>
            <a:r>
              <a:rPr lang="ru-RU" sz="2400" dirty="0"/>
              <a:t>« Подготовка к школе. Нейропсихологический подход», 180 часов, 2023 г</a:t>
            </a:r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898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27584" y="1124744"/>
            <a:ext cx="799288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Monotype Corsiva" pitchFamily="66" charset="0"/>
              </a:rPr>
              <a:t>Символом веры, стойким убеждением человека является жизненное </a:t>
            </a:r>
            <a:r>
              <a:rPr lang="ru-RU" sz="2800" dirty="0">
                <a:solidFill>
                  <a:srgbClr val="FF0000"/>
                </a:solidFill>
                <a:latin typeface="Monotype Corsiva" pitchFamily="66" charset="0"/>
              </a:rPr>
              <a:t>кредо</a:t>
            </a:r>
            <a:r>
              <a:rPr lang="ru-RU" sz="2800" dirty="0">
                <a:latin typeface="Monotype Corsiva" pitchFamily="66" charset="0"/>
              </a:rPr>
              <a:t>. Кредо означает «верю».   </a:t>
            </a:r>
            <a:endParaRPr lang="ru-RU" sz="2800" dirty="0" smtClean="0">
              <a:latin typeface="Monotype Corsiva" pitchFamily="66" charset="0"/>
            </a:endParaRPr>
          </a:p>
          <a:p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Я </a:t>
            </a:r>
            <a:r>
              <a:rPr lang="ru-RU" sz="2800" dirty="0">
                <a:solidFill>
                  <a:srgbClr val="FF0000"/>
                </a:solidFill>
                <a:latin typeface="Monotype Corsiva" pitchFamily="66" charset="0"/>
              </a:rPr>
              <a:t>верю </a:t>
            </a:r>
            <a:r>
              <a:rPr lang="ru-RU" sz="2800" dirty="0">
                <a:latin typeface="Monotype Corsiva" pitchFamily="66" charset="0"/>
              </a:rPr>
              <a:t>-  каждый ребёнок талантлив! Но талантлив по своему. </a:t>
            </a:r>
            <a:endParaRPr lang="ru-RU" sz="2800" dirty="0" smtClean="0">
              <a:latin typeface="Monotype Corsiva" pitchFamily="66" charset="0"/>
            </a:endParaRPr>
          </a:p>
          <a:p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Моя задача : </a:t>
            </a:r>
            <a:r>
              <a:rPr lang="ru-RU" sz="2800" dirty="0" smtClean="0">
                <a:latin typeface="Monotype Corsiva" pitchFamily="66" charset="0"/>
              </a:rPr>
              <a:t>помочь </a:t>
            </a:r>
            <a:r>
              <a:rPr lang="ru-RU" sz="2800" dirty="0">
                <a:latin typeface="Monotype Corsiva" pitchFamily="66" charset="0"/>
              </a:rPr>
              <a:t>ему раскрыть себя, показать все свои возможности. </a:t>
            </a:r>
            <a:endParaRPr lang="ru-RU" sz="2800" dirty="0" smtClean="0">
              <a:latin typeface="Monotype Corsiva" pitchFamily="66" charset="0"/>
            </a:endParaRPr>
          </a:p>
          <a:p>
            <a:r>
              <a:rPr lang="ru-RU" sz="2800" dirty="0" smtClean="0">
                <a:latin typeface="Monotype Corsiva" pitchFamily="66" charset="0"/>
              </a:rPr>
              <a:t>И </a:t>
            </a:r>
            <a:r>
              <a:rPr lang="ru-RU" sz="2800" dirty="0">
                <a:latin typeface="Monotype Corsiva" pitchFamily="66" charset="0"/>
              </a:rPr>
              <a:t>я </a:t>
            </a:r>
            <a:r>
              <a:rPr lang="ru-RU" sz="2800" dirty="0" smtClean="0">
                <a:latin typeface="Monotype Corsiva" pitchFamily="66" charset="0"/>
              </a:rPr>
              <a:t>ставлю </a:t>
            </a:r>
            <a:r>
              <a:rPr lang="ru-RU" sz="2800" dirty="0">
                <a:latin typeface="Monotype Corsiva" pitchFamily="66" charset="0"/>
              </a:rPr>
              <a:t>перед собой </a:t>
            </a:r>
            <a:r>
              <a:rPr lang="ru-RU" sz="2800" dirty="0">
                <a:solidFill>
                  <a:srgbClr val="FF0000"/>
                </a:solidFill>
                <a:latin typeface="Monotype Corsiva" pitchFamily="66" charset="0"/>
              </a:rPr>
              <a:t>цель: </a:t>
            </a:r>
            <a:r>
              <a:rPr lang="ru-RU" sz="2800" dirty="0">
                <a:latin typeface="Monotype Corsiva" pitchFamily="66" charset="0"/>
              </a:rPr>
              <a:t>увидеть, разглядеть, не пропустить в ребенке все лучшее, что в нем есть, и дать импульс </a:t>
            </a:r>
            <a:r>
              <a:rPr lang="ru-RU" sz="2800" dirty="0" smtClean="0">
                <a:latin typeface="Monotype Corsiva" pitchFamily="66" charset="0"/>
              </a:rPr>
              <a:t> к</a:t>
            </a:r>
            <a:r>
              <a:rPr lang="ru-RU" sz="2800" dirty="0">
                <a:latin typeface="Monotype Corsiva" pitchFamily="66" charset="0"/>
              </a:rPr>
              <a:t>  самосовершенствованию через развитие </a:t>
            </a:r>
            <a:r>
              <a:rPr lang="ru-RU" sz="2800" dirty="0" smtClean="0">
                <a:latin typeface="Monotype Corsiva" pitchFamily="66" charset="0"/>
              </a:rPr>
              <a:t>     			творчества</a:t>
            </a:r>
            <a:r>
              <a:rPr lang="ru-RU" sz="2800" dirty="0">
                <a:latin typeface="Monotype Corsiva" pitchFamily="66" charset="0"/>
              </a:rPr>
              <a:t>.</a:t>
            </a:r>
          </a:p>
          <a:p>
            <a:endParaRPr lang="ru-RU" sz="2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200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79712" y="404664"/>
            <a:ext cx="561662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Грамоты и поощрения.</a:t>
            </a:r>
            <a:endParaRPr lang="ru-RU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1700808"/>
            <a:ext cx="71287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Почётная </a:t>
            </a:r>
            <a:r>
              <a:rPr lang="ru-RU" sz="2800" dirty="0"/>
              <a:t>грамота Председателя Эвенкийского районного Совета депутатов, 2022 г</a:t>
            </a:r>
            <a:r>
              <a:rPr lang="ru-RU" sz="2800" dirty="0" smtClean="0"/>
              <a:t>.</a:t>
            </a:r>
          </a:p>
          <a:p>
            <a:pPr algn="ctr"/>
            <a:endParaRPr lang="ru-RU" sz="2800" dirty="0"/>
          </a:p>
          <a:p>
            <a:pPr algn="ctr"/>
            <a:r>
              <a:rPr lang="ru-RU" sz="2800" dirty="0"/>
              <a:t>Почётная грамота Главы Эвенкийского муниципального района, 2023 г.</a:t>
            </a:r>
          </a:p>
        </p:txBody>
      </p:sp>
    </p:spTree>
    <p:extLst>
      <p:ext uri="{BB962C8B-B14F-4D97-AF65-F5344CB8AC3E}">
        <p14:creationId xmlns:p14="http://schemas.microsoft.com/office/powerpoint/2010/main" xmlns="" val="83101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1506264"/>
            <a:ext cx="8064896" cy="41549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Ребенок, словно чистый лист бумаги</a:t>
            </a:r>
          </a:p>
          <a:p>
            <a:pPr algn="ctr"/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Неосторожно не сомни его судьбу,</a:t>
            </a:r>
          </a:p>
          <a:p>
            <a:pPr algn="ctr"/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Ты помоги ему, придай отваги</a:t>
            </a:r>
          </a:p>
          <a:p>
            <a:pPr algn="ctr"/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И научи выигрывать борьбу.</a:t>
            </a:r>
          </a:p>
          <a:p>
            <a:pPr algn="ctr"/>
            <a:endParaRPr lang="ru-RU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8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351</Words>
  <Application>Microsoft Office PowerPoint</Application>
  <PresentationFormat>Экран (4:3)</PresentationFormat>
  <Paragraphs>55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Надежда</dc:creator>
  <cp:lastModifiedBy>Роман</cp:lastModifiedBy>
  <cp:revision>27</cp:revision>
  <dcterms:created xsi:type="dcterms:W3CDTF">2018-10-13T06:46:50Z</dcterms:created>
  <dcterms:modified xsi:type="dcterms:W3CDTF">2023-10-12T04:53:27Z</dcterms:modified>
</cp:coreProperties>
</file>