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4" r:id="rId2"/>
    <p:sldId id="274" r:id="rId3"/>
    <p:sldId id="262" r:id="rId4"/>
    <p:sldId id="265" r:id="rId5"/>
    <p:sldId id="256" r:id="rId6"/>
    <p:sldId id="266" r:id="rId7"/>
    <p:sldId id="257" r:id="rId8"/>
    <p:sldId id="270" r:id="rId9"/>
    <p:sldId id="267" r:id="rId10"/>
    <p:sldId id="258" r:id="rId11"/>
    <p:sldId id="272" r:id="rId12"/>
    <p:sldId id="273" r:id="rId13"/>
    <p:sldId id="263" r:id="rId14"/>
    <p:sldId id="268" r:id="rId15"/>
    <p:sldId id="269" r:id="rId16"/>
    <p:sldId id="259" r:id="rId17"/>
    <p:sldId id="260" r:id="rId18"/>
    <p:sldId id="271" r:id="rId19"/>
    <p:sldId id="26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591" autoAdjust="0"/>
  </p:normalViewPr>
  <p:slideViewPr>
    <p:cSldViewPr>
      <p:cViewPr varScale="1">
        <p:scale>
          <a:sx n="81" d="100"/>
          <a:sy n="81" d="100"/>
        </p:scale>
        <p:origin x="-40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5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3.jpeg"/><Relationship Id="rId7" Type="http://schemas.openxmlformats.org/officeDocument/2006/relationships/image" Target="../media/image6.jpeg"/><Relationship Id="rId2" Type="http://schemas.openxmlformats.org/officeDocument/2006/relationships/hyperlink" Target="http://live4fun.ru/pictures/img_37744038_11389_1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hyperlink" Target="http://i62.beon.ru/23/66/726623/31/20001831/051209cheremuha.jpeg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41206" y="428604"/>
            <a:ext cx="66616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«ОТДЕЛЫ РАСТЕНИЙ»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Picture 4" descr="Картинка 4 из 19256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0778530">
            <a:off x="1650208" y="1411963"/>
            <a:ext cx="1995109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Картинка 3 из 3832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511971">
            <a:off x="4846633" y="1624451"/>
            <a:ext cx="2786082" cy="1983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F:\природа\зхзщ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551725">
            <a:off x="5663719" y="4015607"/>
            <a:ext cx="305509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интернат\Desktop\национально-регион компонент\Эвенкия (фото)\авпв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 rot="21145080">
            <a:off x="159521" y="3427978"/>
            <a:ext cx="2320609" cy="2571768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488" y="3429000"/>
            <a:ext cx="2874684" cy="3286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260648"/>
            <a:ext cx="58414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Покрытосеменные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214546" y="1571612"/>
          <a:ext cx="412812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86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5868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586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45868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5868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4586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45868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45868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45868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335009">
                <a:tc>
                  <a:txBody>
                    <a:bodyPr/>
                    <a:lstStyle/>
                    <a:p>
                      <a:r>
                        <a:rPr lang="ru-RU" dirty="0" smtClean="0"/>
                        <a:t>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ж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ц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5009"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э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5009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>
                          <a:latin typeface="Times New Roman"/>
                          <a:cs typeface="Times New Roman"/>
                        </a:rPr>
                        <a:t>ң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42632"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э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б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35009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35009"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р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ц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н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35009">
                <a:tc>
                  <a:txBody>
                    <a:bodyPr/>
                    <a:lstStyle/>
                    <a:p>
                      <a:r>
                        <a:rPr lang="ru-RU" dirty="0" smtClean="0"/>
                        <a:t>э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ф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ь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ю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35009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pic>
        <p:nvPicPr>
          <p:cNvPr id="4" name="Рисунок 3" descr="brusnika10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1714488"/>
            <a:ext cx="1718817" cy="1584176"/>
          </a:xfrm>
          <a:prstGeom prst="rect">
            <a:avLst/>
          </a:prstGeom>
        </p:spPr>
      </p:pic>
      <p:pic>
        <p:nvPicPr>
          <p:cNvPr id="6" name="Рисунок 6" descr="Golubika.jp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528" y="4293096"/>
            <a:ext cx="1551087" cy="2307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F:\Тура\Эвенкия\Эвенкия-Природа\Цветы, растения\Рябина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29388" y="1214422"/>
            <a:ext cx="2367880" cy="1775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91880" y="4579634"/>
            <a:ext cx="1577330" cy="22783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216" y="3356992"/>
            <a:ext cx="2189981" cy="1608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12160" y="5013176"/>
            <a:ext cx="2604889" cy="1589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76624680"/>
              </p:ext>
            </p:extLst>
          </p:nvPr>
        </p:nvGraphicFramePr>
        <p:xfrm>
          <a:off x="827584" y="2204864"/>
          <a:ext cx="7346896" cy="3637706"/>
        </p:xfrm>
        <a:graphic>
          <a:graphicData uri="http://schemas.openxmlformats.org/drawingml/2006/table">
            <a:tbl>
              <a:tblPr firstRow="1" firstCol="1" bandRow="1"/>
              <a:tblGrid>
                <a:gridCol w="25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631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6319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6319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6319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63192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63192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563192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563192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563192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563192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  <a:gridCol w="563192">
                  <a:extLst>
                    <a:ext uri="{9D8B030D-6E8A-4147-A177-3AD203B41FA5}">
                      <a16:colId xmlns:a16="http://schemas.microsoft.com/office/drawing/2014/main" xmlns="" val="20011"/>
                    </a:ext>
                  </a:extLst>
                </a:gridCol>
                <a:gridCol w="563192">
                  <a:extLst>
                    <a:ext uri="{9D8B030D-6E8A-4147-A177-3AD203B41FA5}">
                      <a16:colId xmlns:a16="http://schemas.microsoft.com/office/drawing/2014/main" xmlns="" val="20012"/>
                    </a:ext>
                  </a:extLst>
                </a:gridCol>
                <a:gridCol w="563192">
                  <a:extLst>
                    <a:ext uri="{9D8B030D-6E8A-4147-A177-3AD203B41FA5}">
                      <a16:colId xmlns:a16="http://schemas.microsoft.com/office/drawing/2014/main" xmlns="" val="20013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Ц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endParaRPr lang="ru-RU" sz="2800" b="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Ь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М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Х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0312"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У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В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Ы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20507"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Р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Л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О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Ж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64950"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Ю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Щ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С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М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53409"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solidFill>
                            <a:srgbClr val="601802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Ш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Т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М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Л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И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Н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47625" marR="4762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А</a:t>
                      </a:r>
                      <a:endParaRPr lang="ru-RU" sz="2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0180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79512" y="404664"/>
            <a:ext cx="7992888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ru-RU" altLang="ru-RU" sz="3200" b="1" i="0" u="none" strike="noStrike" cap="none" spc="0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Разгадайте кроссворд «Растения Эвенкии».</a:t>
            </a:r>
          </a:p>
          <a:p>
            <a:pPr algn="ctr"/>
            <a:r>
              <a:rPr kumimoji="0" lang="ru-RU" altLang="ru-RU" sz="3200" b="1" i="0" u="none" strike="noStrike" cap="none" spc="0" normalizeH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altLang="ru-RU" sz="3200" b="1" i="0" u="none" strike="noStrike" cap="none" spc="0" normalizeH="0" baseline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Найди названия 11 растений</a:t>
            </a:r>
            <a:endParaRPr lang="ru-RU" sz="32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7969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2967335"/>
            <a:ext cx="6480720" cy="35394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1.Смородина</a:t>
            </a:r>
            <a:r>
              <a:rPr lang="en-US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Брусника</a:t>
            </a:r>
          </a:p>
          <a:p>
            <a:pPr algn="ctr"/>
            <a:r>
              <a:rPr lang="ru-RU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3.Голубика</a:t>
            </a:r>
            <a:r>
              <a:rPr lang="en-US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 хвощ</a:t>
            </a:r>
          </a:p>
          <a:p>
            <a:pPr algn="ctr"/>
            <a:r>
              <a:rPr lang="ru-RU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5.Малина        </a:t>
            </a:r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6.Мхи</a:t>
            </a:r>
          </a:p>
          <a:p>
            <a:pPr algn="ctr"/>
            <a:r>
              <a:rPr lang="ru-RU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7.Пижма          </a:t>
            </a:r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8.Ель</a:t>
            </a:r>
          </a:p>
          <a:p>
            <a:pPr algn="ctr"/>
            <a:r>
              <a:rPr lang="ru-RU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9.Кедр             </a:t>
            </a:r>
            <a:r>
              <a:rPr lang="ru-RU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10.Хвощ</a:t>
            </a:r>
          </a:p>
          <a:p>
            <a:pPr algn="ctr"/>
            <a:r>
              <a:rPr lang="ru-RU" sz="32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11.Сосна</a:t>
            </a:r>
          </a:p>
          <a:p>
            <a:pPr algn="ctr"/>
            <a:endParaRPr lang="ru-RU" sz="32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90753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35696" y="260648"/>
            <a:ext cx="586006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Физкультминутка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1500166" y="1785926"/>
            <a:ext cx="7072362" cy="29546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3509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Халгардивар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гиркугат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3509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гиркугат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!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3509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Ңанэлдивар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тампагат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!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3509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тампагат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!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3509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Партали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хоролгот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хоролгот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!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3509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Тадук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нян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хавалилгат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!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35096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интернат\Desktop\эвенкия\растения Эвенкии\венерин бошмачок крупноцветковый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29322" y="4643446"/>
            <a:ext cx="2787824" cy="185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7422" y="1142984"/>
            <a:ext cx="467551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КРОССВОРД </a:t>
            </a:r>
          </a:p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«РАЗГАДАЙКА»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3" name="Picture 5" descr="C:\Users\интернат\Desktop\национально-регион компонент\Эвенкия (фото)\Изображение 35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86116" y="3500438"/>
            <a:ext cx="3071834" cy="27146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219654"/>
            <a:ext cx="829945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КОНКУРС «ПРОВЕРЬ СЕБЯ»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074" name="Picture 2" descr="C:\Users\интернат\Desktop\национально-регион компонент\Эвенкия (фото)\Тура осень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84842" y="2143116"/>
            <a:ext cx="2786082" cy="431639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95536" y="1978352"/>
            <a:ext cx="5689306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Установите соответствие между отделами и растениями: </a:t>
            </a:r>
          </a:p>
          <a:p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 Моховидные                Кедр сибирский</a:t>
            </a:r>
          </a:p>
          <a:p>
            <a:pPr lvl="0"/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 Покрытосеменные    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Сфагнум</a:t>
            </a:r>
          </a:p>
          <a:p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Отдел Голосеменные            Подсолнечник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Ель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Шиповник</a:t>
            </a: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Кукушкин лен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2000" b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Сосна 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обыкновенная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6" y="1844824"/>
            <a:ext cx="780111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Назовите книги и авторов </a:t>
            </a:r>
          </a:p>
          <a:p>
            <a:pPr algn="ctr"/>
            <a:r>
              <a:rPr lang="ru-RU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посвященных растениям Эвенкии</a:t>
            </a:r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26550" y="188640"/>
            <a:ext cx="816710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Гукэллу , </a:t>
            </a:r>
            <a:r>
              <a:rPr lang="ru-RU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/>
                <a:cs typeface="Times New Roman"/>
              </a:rPr>
              <a:t>ң</a:t>
            </a:r>
            <a:r>
              <a:rPr lang="ru-RU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дукуран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</a:t>
            </a:r>
            <a:r>
              <a:rPr lang="ru-RU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нигалва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</a:t>
            </a:r>
            <a:r>
              <a:rPr lang="ru-RU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укал</a:t>
            </a:r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Эвенкияни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Рисунок 4" descr="Мыреева10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 rot="4716706">
            <a:off x="919109" y="3700902"/>
            <a:ext cx="2833358" cy="20655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1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757430">
            <a:off x="5735424" y="3432725"/>
            <a:ext cx="2342629" cy="29983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1071546"/>
            <a:ext cx="86272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КОНКУРС «РАЗМЫШЛЯЙКА»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500034" y="2643182"/>
            <a:ext cx="7735451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Вспомните, как  применяют в быту и в жизни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коренные народы Севера изученные нами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отделы растений?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SAM_2007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071934" y="3643314"/>
            <a:ext cx="3744416" cy="2808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71604" y="1071546"/>
            <a:ext cx="642874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КОНКУРС «ЛЯ-ЛЯ-ЛЯ!</a:t>
            </a:r>
          </a:p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ЖУ-ЖУ-ЖУ!»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7170" name="Picture 2" descr="C:\Users\интернат\Desktop\эвенкия\растения Эвенкии\таёжная красавица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00364" y="3286124"/>
            <a:ext cx="4214842" cy="28081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785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43108" y="2786058"/>
            <a:ext cx="4643470" cy="348260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71538" y="1357298"/>
            <a:ext cx="78820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ЗА ВНИМАНИЕ!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>
              <a:spcBef>
                <a:spcPts val="0"/>
              </a:spcBef>
            </a:pPr>
            <a:r>
              <a:rPr lang="ru-RU" sz="5400" b="1" cap="none" dirty="0">
                <a:ln w="1905"/>
                <a:gradFill>
                  <a:gsLst>
                    <a:gs pos="0">
                      <a:srgbClr val="C17529">
                        <a:shade val="20000"/>
                        <a:satMod val="200000"/>
                      </a:srgbClr>
                    </a:gs>
                    <a:gs pos="78000">
                      <a:srgbClr val="C17529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C17529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anklin Gothic Book"/>
                <a:ea typeface="+mn-ea"/>
                <a:cs typeface="+mn-cs"/>
              </a:rPr>
              <a:t>«ОТДЕЛЫ РАСТЕНИЙ»</a:t>
            </a:r>
            <a:br>
              <a:rPr lang="ru-RU" sz="5400" b="1" cap="none" dirty="0">
                <a:ln w="1905"/>
                <a:gradFill>
                  <a:gsLst>
                    <a:gs pos="0">
                      <a:srgbClr val="C17529">
                        <a:shade val="20000"/>
                        <a:satMod val="200000"/>
                      </a:srgbClr>
                    </a:gs>
                    <a:gs pos="78000">
                      <a:srgbClr val="C17529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C17529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Franklin Gothic Book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Учитель биологии и химии ТСШ-и имени </a:t>
            </a:r>
            <a:r>
              <a:rPr lang="ru-RU" dirty="0" err="1" smtClean="0"/>
              <a:t>А.Н.Немтушкина</a:t>
            </a:r>
            <a:r>
              <a:rPr lang="ru-RU" smtClean="0"/>
              <a:t> Голышева И.А.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16402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56176" y="3501008"/>
            <a:ext cx="2342629" cy="29983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5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4198580" y="188640"/>
            <a:ext cx="35779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142852"/>
            <a:ext cx="777686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Чтобы узнать тему урока, нужно вычеркнуть буквы  П, В, Ч.  переведите </a:t>
            </a:r>
            <a:r>
              <a:rPr lang="ru-RU" sz="3200" dirty="0" err="1" smtClean="0"/>
              <a:t>эвэдыт</a:t>
            </a:r>
            <a:endParaRPr lang="ru-RU" sz="3200" dirty="0" smtClean="0"/>
          </a:p>
          <a:p>
            <a:r>
              <a:rPr lang="ru-RU" sz="3200" b="1" dirty="0" smtClean="0"/>
              <a:t>        БПВЧУПВЧГПВЧА ПВЧЛПВЧАПВЧВПВЧИПВЧКПВЧТПВЧА</a:t>
            </a:r>
          </a:p>
          <a:p>
            <a:r>
              <a:rPr lang="ru-RU" sz="3200" b="1" dirty="0" smtClean="0"/>
              <a:t>ПВЧМПВЧОПВЧЛ</a:t>
            </a:r>
            <a:r>
              <a:rPr lang="ru-RU" sz="3200" dirty="0" smtClean="0"/>
              <a:t>.</a:t>
            </a:r>
            <a:endParaRPr lang="ru-RU" sz="3200" dirty="0"/>
          </a:p>
        </p:txBody>
      </p:sp>
      <p:pic>
        <p:nvPicPr>
          <p:cNvPr id="5" name="Рисунок 4" descr="SAM_2007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619672" y="3356992"/>
            <a:ext cx="3744416" cy="2808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357166"/>
            <a:ext cx="79296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</a:t>
            </a:r>
            <a:r>
              <a:rPr lang="ru-RU" sz="3600" b="1" dirty="0" smtClean="0"/>
              <a:t>Конкурс: "Все наоборот".</a:t>
            </a:r>
            <a:r>
              <a:rPr lang="ru-RU" sz="3600" dirty="0" smtClean="0"/>
              <a:t> </a:t>
            </a:r>
          </a:p>
          <a:p>
            <a:r>
              <a:rPr lang="ru-RU" dirty="0" smtClean="0"/>
              <a:t>В этой игре в словах переставлены местами буквы.  Игрокам нужно расставить буквы по своим местам и угадать загаданное слово: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00298" y="1571612"/>
            <a:ext cx="30778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ГНУСФАМ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71802" y="2928934"/>
            <a:ext cx="20473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ЛЬЕГЯ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5984" y="4143380"/>
            <a:ext cx="511229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КИНШКУКУ НЕЛ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43174" y="5214950"/>
            <a:ext cx="40286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ДОБРОРИУМ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11760" y="188640"/>
            <a:ext cx="35699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ЛАВИКТА</a:t>
            </a:r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 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15616" y="3140968"/>
            <a:ext cx="29503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ВКИАЛАТ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31640" y="4221088"/>
            <a:ext cx="16065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АУБГ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11245" y="1052736"/>
            <a:ext cx="761894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914400" indent="-914400" algn="ctr"/>
            <a:r>
              <a:rPr lang="ru-RU" sz="54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1.Составь слово </a:t>
            </a:r>
            <a:r>
              <a:rPr lang="ru-RU" sz="5400" b="1" cap="none" spc="0" dirty="0" err="1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эвэдыт</a:t>
            </a:r>
            <a:r>
              <a:rPr lang="ru-RU" sz="54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  </a:t>
            </a:r>
          </a:p>
          <a:p>
            <a:pPr marL="914400" indent="-914400"/>
            <a:r>
              <a:rPr lang="ru-RU" sz="54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из букв</a:t>
            </a:r>
            <a:endParaRPr lang="ru-RU" sz="5400" b="1" cap="none" spc="0" dirty="0">
              <a:ln w="10541" cmpd="sng">
                <a:solidFill>
                  <a:schemeClr val="tx1"/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12" name="Picture 2" descr="F:\природа\зхзщ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59074" y="2852936"/>
            <a:ext cx="4138038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000100" y="5429264"/>
            <a:ext cx="25731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ЛБНЧАА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85918" y="285728"/>
            <a:ext cx="543841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ГОЛОСЕМЕННЫЕ </a:t>
            </a:r>
          </a:p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РАСТЕНИЯ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57224" y="2214554"/>
            <a:ext cx="766607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Конкурс «СОСТАВЛЯЙКА»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28794" y="3571876"/>
            <a:ext cx="55305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МОЖЖЕВЕЛЬНИК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0"/>
            <a:ext cx="45973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Голосемянные</a:t>
            </a:r>
            <a:endParaRPr lang="ru-RU" sz="54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2204864"/>
            <a:ext cx="688464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Бэе, </a:t>
            </a:r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аси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дягда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амака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2996952"/>
            <a:ext cx="74882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Иргичи,  </a:t>
            </a:r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улуки</a:t>
            </a:r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ru-RU" sz="5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тактыкан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3933056"/>
            <a:ext cx="71805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Ирэктэ, у, </a:t>
            </a:r>
            <a:r>
              <a:rPr lang="ru-RU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кэдэрэ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ru-RU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чучун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4869160"/>
            <a:ext cx="832202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Бега, </a:t>
            </a:r>
            <a:r>
              <a:rPr lang="ru-RU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удун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ru-RU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дылача,сэ</a:t>
            </a:r>
            <a:r>
              <a:rPr lang="ru-RU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/>
                <a:cs typeface="Times New Roman"/>
              </a:rPr>
              <a:t>ң</a:t>
            </a:r>
            <a:r>
              <a:rPr lang="ru-RU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кирэ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" name="Picture 2" descr="F:\Тура\авпв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28184" y="0"/>
            <a:ext cx="2915816" cy="21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51266" y="1268760"/>
            <a:ext cx="83516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2.Бакакаллу</a:t>
            </a:r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  </a:t>
            </a:r>
            <a:r>
              <a:rPr lang="ru-RU" sz="5400" b="1" cap="none" spc="0" dirty="0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хунту  </a:t>
            </a:r>
            <a:r>
              <a:rPr lang="ru-RU" sz="5400" b="1" cap="none" spc="0" dirty="0" err="1" smtClean="0">
                <a:ln w="10541" cmpd="sng">
                  <a:solidFill>
                    <a:schemeClr val="tx1"/>
                  </a:solidFill>
                  <a:prstDash val="solid"/>
                </a:ln>
                <a:solidFill>
                  <a:srgbClr val="00B0F0"/>
                </a:solidFill>
                <a:effectLst/>
              </a:rPr>
              <a:t>турэрвэ</a:t>
            </a:r>
            <a:endParaRPr lang="ru-RU" sz="5400" b="1" cap="none" spc="0" dirty="0">
              <a:ln w="10541" cmpd="sng">
                <a:solidFill>
                  <a:schemeClr val="tx1"/>
                </a:solidFill>
                <a:prstDash val="solid"/>
              </a:ln>
              <a:solidFill>
                <a:srgbClr val="00B0F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2643182"/>
            <a:ext cx="750590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КОНКУРС «ПОЧЕМУЧКА»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85852" y="928670"/>
            <a:ext cx="691900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ПОКРЫТОСЕМЕННЫЕ </a:t>
            </a:r>
          </a:p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РАСТЕНИЯ 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6146" name="Picture 2" descr="C:\Users\интернат\Desktop\эвенкия\растения Эвенкии\эвенкийские красавицы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71736" y="3714752"/>
            <a:ext cx="3967288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1071546"/>
            <a:ext cx="674588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ПОКРЫТОСЕМЕННЫЕ</a:t>
            </a:r>
          </a:p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РАСТЕНИЯ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3143248"/>
            <a:ext cx="71750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КОНКУРС «ОТГАДАЙКА»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5122" name="Picture 2" descr="C:\Users\интернат\Desktop\национально-регион компонент\Эвенкия (фото)\ПРОФЕССОРА 01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86116" y="4214818"/>
            <a:ext cx="2662255" cy="2214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361</TotalTime>
  <Words>394</Words>
  <Application>Microsoft Office PowerPoint</Application>
  <PresentationFormat>Экран (4:3)</PresentationFormat>
  <Paragraphs>214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Трек</vt:lpstr>
      <vt:lpstr>Слайд 1</vt:lpstr>
      <vt:lpstr>«ОТДЕЛЫ РАСТЕНИЙ»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Роман</cp:lastModifiedBy>
  <cp:revision>32</cp:revision>
  <dcterms:modified xsi:type="dcterms:W3CDTF">2018-10-31T04:11:04Z</dcterms:modified>
</cp:coreProperties>
</file>