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65" r:id="rId3"/>
    <p:sldId id="284" r:id="rId4"/>
    <p:sldId id="285" r:id="rId5"/>
    <p:sldId id="267" r:id="rId6"/>
    <p:sldId id="268" r:id="rId7"/>
    <p:sldId id="269" r:id="rId8"/>
    <p:sldId id="270" r:id="rId9"/>
    <p:sldId id="272" r:id="rId10"/>
    <p:sldId id="273" r:id="rId11"/>
    <p:sldId id="274" r:id="rId12"/>
    <p:sldId id="275" r:id="rId13"/>
    <p:sldId id="276" r:id="rId14"/>
    <p:sldId id="279" r:id="rId15"/>
    <p:sldId id="280" r:id="rId16"/>
    <p:sldId id="28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zlady.ru/pnevmoniya/" TargetMode="External"/><Relationship Id="rId2" Type="http://schemas.openxmlformats.org/officeDocument/2006/relationships/hyperlink" Target="http://www.kizlady.ru/nastoi-i-otvary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://www.kizlady.ru/radikulit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71480"/>
            <a:ext cx="7772400" cy="1684339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i="1" dirty="0" err="1" smtClean="0"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Чукал-аичимнил</a:t>
            </a:r>
            <a:r>
              <a:rPr lang="ru-RU" i="1" dirty="0" smtClean="0"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ru-RU" i="1" dirty="0" smtClean="0"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dirty="0" smtClean="0"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Травы -целители</a:t>
            </a:r>
            <a:br>
              <a:rPr lang="ru-RU" dirty="0" smtClean="0"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endParaRPr lang="ru-RU" i="1" dirty="0"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cene3d>
            <a:camera prst="perspectiveRelaxedModerately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Выполнила ученица 9 А класса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Туринской средней  школы-интерната имени </a:t>
            </a:r>
            <a:r>
              <a:rPr lang="ru-RU" b="1" dirty="0" err="1" smtClean="0">
                <a:solidFill>
                  <a:srgbClr val="C00000"/>
                </a:solidFill>
              </a:rPr>
              <a:t>Алитета</a:t>
            </a:r>
            <a:r>
              <a:rPr lang="ru-RU" b="1" dirty="0" smtClean="0">
                <a:solidFill>
                  <a:srgbClr val="C00000"/>
                </a:solidFill>
              </a:rPr>
              <a:t> Николаевича </a:t>
            </a:r>
            <a:r>
              <a:rPr lang="ru-RU" b="1" dirty="0" err="1" smtClean="0">
                <a:solidFill>
                  <a:srgbClr val="C00000"/>
                </a:solidFill>
              </a:rPr>
              <a:t>Немтушкина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dirty="0" err="1" smtClean="0">
                <a:solidFill>
                  <a:srgbClr val="C00000"/>
                </a:solidFill>
              </a:rPr>
              <a:t>Любинецкая</a:t>
            </a:r>
            <a:r>
              <a:rPr lang="ru-RU" dirty="0" smtClean="0">
                <a:solidFill>
                  <a:srgbClr val="C00000"/>
                </a:solidFill>
              </a:rPr>
              <a:t> Альбина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6429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b="1" dirty="0" smtClean="0"/>
              <a:t>Ромашка </a:t>
            </a:r>
            <a:r>
              <a:rPr lang="ru-RU" sz="1600" b="1" dirty="0" err="1" smtClean="0"/>
              <a:t>Ромашкакан</a:t>
            </a:r>
            <a:r>
              <a:rPr lang="ru-RU" sz="1600" b="1" dirty="0" smtClean="0"/>
              <a:t>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качестве лекарственного растения ее применяли врачи Древней Греции и Рима, и в античном мире ее очень ценили. Гиппократ и </a:t>
            </a:r>
            <a:r>
              <a:rPr lang="ru-RU" sz="1600" dirty="0" err="1" smtClean="0"/>
              <a:t>Диоскорид</a:t>
            </a:r>
            <a:r>
              <a:rPr lang="ru-RU" sz="1600" dirty="0" smtClean="0"/>
              <a:t> применяли ромашку аптечную при заболеваниях печени, почек и </a:t>
            </a:r>
            <a:r>
              <a:rPr lang="ru-RU" sz="1600" b="1" dirty="0" smtClean="0"/>
              <a:t>головной боли.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4" name="Содержимое 3" descr="Ромашки - нежные цветы (35 фото)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956387" y="1600200"/>
            <a:ext cx="323122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400" b="1" dirty="0" smtClean="0"/>
              <a:t>Зверобой </a:t>
            </a:r>
            <a:r>
              <a:rPr lang="ru-RU" sz="1400" b="1" dirty="0" err="1" smtClean="0"/>
              <a:t>Кадалдывун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 smtClean="0"/>
              <a:t> Как лекарственное растение, известен с давних пор.  В отечественной  медицине применяют  отвар — при заболеваниях сердца, легких, желудочно-кишечного тракта, болезнях печени. Листья -заживляют раны. Препараты зверобоя улучшают венозное кровообращение и кровоснабжение некоторых внутренних органов. </a:t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7972452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5" name="Рисунок 4" descr="Зверобо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928802"/>
            <a:ext cx="778674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400" b="1" dirty="0" smtClean="0"/>
              <a:t>Чабрец (Тимьян ползучий, </a:t>
            </a:r>
            <a:r>
              <a:rPr lang="ru-RU" sz="1400" b="1" dirty="0" err="1" smtClean="0"/>
              <a:t>богородская</a:t>
            </a:r>
            <a:r>
              <a:rPr lang="ru-RU" sz="1400" b="1" dirty="0" smtClean="0"/>
              <a:t> трава, "верблюжья колючка") </a:t>
            </a:r>
            <a:r>
              <a:rPr lang="ru-RU" sz="1400" b="1" dirty="0" err="1" smtClean="0"/>
              <a:t>Ая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ганга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u="sng" dirty="0" smtClean="0">
                <a:hlinkClick r:id="rId2"/>
              </a:rPr>
              <a:t> Отвар</a:t>
            </a:r>
            <a:r>
              <a:rPr lang="ru-RU" sz="1400" dirty="0" smtClean="0"/>
              <a:t> или экстракт травы тимьяна ползучего используют в качестве отхаркивающего средства при бронхитах и других заболеваниях верхних дыхательных путей, бронхиальной астме, </a:t>
            </a:r>
            <a:r>
              <a:rPr lang="ru-RU" sz="1400" u="sng" dirty="0" smtClean="0">
                <a:hlinkClick r:id="rId3"/>
              </a:rPr>
              <a:t>пневмонии</a:t>
            </a:r>
            <a:r>
              <a:rPr lang="ru-RU" sz="1400" dirty="0" smtClean="0"/>
              <a:t>, а также как болеутоляющее при </a:t>
            </a:r>
            <a:r>
              <a:rPr lang="ru-RU" sz="1400" u="sng" dirty="0" smtClean="0">
                <a:hlinkClick r:id="rId4"/>
              </a:rPr>
              <a:t>радикулитах</a:t>
            </a:r>
            <a:r>
              <a:rPr lang="ru-RU" sz="1400" dirty="0" smtClean="0"/>
              <a:t> и невритах.</a:t>
            </a:r>
            <a:endParaRPr lang="ru-RU" sz="1400" dirty="0"/>
          </a:p>
        </p:txBody>
      </p:sp>
      <p:pic>
        <p:nvPicPr>
          <p:cNvPr id="4" name="Содержимое 3" descr="http://www.kizlady.ru/attachments/Image/Bogorodskaya-trava-Chabrec_7.jpg?template=generic"/>
          <p:cNvPicPr>
            <a:picLocks noGrp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2720340" y="2754312"/>
            <a:ext cx="370332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b="1" u="sng" dirty="0" smtClean="0"/>
              <a:t>Правила сбора, сушки и хранения лекарственных растений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r>
              <a:rPr lang="ru-RU" dirty="0" smtClean="0"/>
              <a:t>Заготовка лекарственного сырья дело ответственное и требующее знаний и навыков. Нужно соблюдать правило сбора:</a:t>
            </a:r>
          </a:p>
          <a:p>
            <a:r>
              <a:rPr lang="ru-RU" dirty="0" smtClean="0"/>
              <a:t>1.Придерживаться оптимальных сроков заготовки свежего сырья .</a:t>
            </a:r>
          </a:p>
          <a:p>
            <a:r>
              <a:rPr lang="ru-RU" dirty="0" smtClean="0"/>
              <a:t>2.Приводить сбор только в сухую погоду после  просыхания росы .</a:t>
            </a:r>
          </a:p>
          <a:p>
            <a:r>
              <a:rPr lang="ru-RU" dirty="0" smtClean="0"/>
              <a:t>3.Не собирать в одну тару разные виды сырья .</a:t>
            </a:r>
          </a:p>
          <a:p>
            <a:r>
              <a:rPr lang="ru-RU" dirty="0" smtClean="0"/>
              <a:t>4.Оставлять на месте не менее 20%не убранных  растений для возобновления </a:t>
            </a:r>
          </a:p>
          <a:p>
            <a:r>
              <a:rPr lang="ru-RU" dirty="0" smtClean="0"/>
              <a:t>5.Собирать на одном месте не чаще, чем один раз в 2 </a:t>
            </a:r>
            <a:r>
              <a:rPr lang="ru-RU" dirty="0" err="1" smtClean="0"/>
              <a:t>года,а</a:t>
            </a:r>
            <a:r>
              <a:rPr lang="ru-RU" dirty="0" smtClean="0"/>
              <a:t> многолетнее 1 раз в 5-7  лет.</a:t>
            </a:r>
          </a:p>
          <a:p>
            <a:r>
              <a:rPr lang="ru-RU" dirty="0" smtClean="0"/>
              <a:t>6.Не хранить свежесобранные растение больше 1-2 часа </a:t>
            </a:r>
          </a:p>
          <a:p>
            <a:r>
              <a:rPr lang="ru-RU" dirty="0" smtClean="0"/>
              <a:t>Листья и траву собирают в период </a:t>
            </a:r>
            <a:r>
              <a:rPr lang="ru-RU" dirty="0" err="1" smtClean="0"/>
              <a:t>бутонизации</a:t>
            </a:r>
            <a:r>
              <a:rPr lang="ru-RU" dirty="0" smtClean="0"/>
              <a:t>. Цветки и соцветия в фазе начало цветения и суша не медленно или цветки почернеют .Плоды и семена заготавливают при полном созревании  .Семена сушат в воздушных сушилках ,а плоды на огневых сушилках .</a:t>
            </a:r>
          </a:p>
          <a:p>
            <a:r>
              <a:rPr lang="ru-RU" dirty="0" smtClean="0"/>
              <a:t>Корни  корневища собирают осенью или весной до начала  вегетации </a:t>
            </a:r>
            <a:r>
              <a:rPr lang="ru-RU" dirty="0" err="1" smtClean="0"/>
              <a:t>растений.Их</a:t>
            </a:r>
            <a:r>
              <a:rPr lang="ru-RU" dirty="0" smtClean="0"/>
              <a:t> выкапывают, освобождают  от надземной части, моют в проточной воде ,крупные из них разрезают вдоль и отправляют на сушку в огневые сушилки.</a:t>
            </a:r>
          </a:p>
          <a:p>
            <a:r>
              <a:rPr lang="ru-RU" dirty="0" smtClean="0"/>
              <a:t>Сушить следует так чтобы прямые солнечные лучи, дождь или роса ,не попадали на сырье иначе оно потеряет свои свойства.</a:t>
            </a:r>
          </a:p>
          <a:p>
            <a:r>
              <a:rPr lang="ru-RU" dirty="0" smtClean="0"/>
              <a:t>В огневых сушилках соблюдают режим.	</a:t>
            </a:r>
          </a:p>
          <a:p>
            <a:r>
              <a:rPr lang="ru-RU" dirty="0" smtClean="0"/>
              <a:t>Хранить высушенное сырьё нужно в сухих, чистых помещениях защищённых, от прямых солнечных лучей и не заражённых вредителями.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28604"/>
            <a:ext cx="81369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Рецепт №1 . (при кашле (бронхите))</a:t>
            </a:r>
            <a:endParaRPr lang="ru-RU" sz="24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Высушенные или свежесобранные молодые побеги сосны, 10 грамм, в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заварнике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залить кипятком,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дать настояться и пить по полстакана 3 раза в день.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Рецепт №2. (при заболевании почек)</a:t>
            </a:r>
            <a:endParaRPr lang="ru-RU" sz="24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Плоды шиповника-20 г, листья березы- 20г. Применять по 0,3 стакана  настоя 3 раза в день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Рецепт №. (эвенкийский чай)</a:t>
            </a:r>
            <a:endParaRPr lang="ru-RU" sz="24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rgbClr val="FFFF00"/>
                </a:solidFill>
              </a:rPr>
              <a:t>Высушенные листья иван-чая,  высушенные ягоды шиповника, листья брусники «брусничник»  по 1 чайной ложке на </a:t>
            </a:r>
            <a:r>
              <a:rPr lang="ru-RU" sz="2400" dirty="0" err="1" smtClean="0">
                <a:solidFill>
                  <a:srgbClr val="FFFF00"/>
                </a:solidFill>
              </a:rPr>
              <a:t>заварник</a:t>
            </a:r>
            <a:r>
              <a:rPr lang="ru-RU" sz="2400" dirty="0" smtClean="0">
                <a:solidFill>
                  <a:srgbClr val="FFFF00"/>
                </a:solidFill>
              </a:rPr>
              <a:t>.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ak-pravilno.com/wp-content/uploads/2015/09/IMG_462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71480"/>
            <a:ext cx="7358113" cy="5156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300" dirty="0" smtClean="0"/>
              <a:t> Багульник – </a:t>
            </a:r>
            <a:r>
              <a:rPr lang="ru-RU" sz="1300" i="1" dirty="0" err="1" smtClean="0"/>
              <a:t>орокомкура</a:t>
            </a:r>
            <a:r>
              <a:rPr lang="ru-RU" sz="1300" dirty="0" smtClean="0"/>
              <a:t>, </a:t>
            </a:r>
            <a:endParaRPr lang="ru-RU" sz="1100" dirty="0"/>
          </a:p>
        </p:txBody>
      </p:sp>
      <p:pic>
        <p:nvPicPr>
          <p:cNvPr id="5" name="Рисунок 4" descr="Понравилось... музыка. путешествия.  Путешествия/Россия. Фото/Природа"/>
          <p:cNvPicPr>
            <a:picLocks noGrp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использовали как отхаркивающее средство от кашля, при туберкулёзе. Это ядовитое растение.  Запасали  его летом и даже зимой. Заваривали и пили небольшими глотками.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800" dirty="0" smtClean="0"/>
              <a:t>В начале Х</a:t>
            </a:r>
            <a:r>
              <a:rPr lang="en-US" sz="1800" dirty="0" smtClean="0">
                <a:latin typeface="Algerian" pitchFamily="82" charset="0"/>
              </a:rPr>
              <a:t>VII</a:t>
            </a:r>
            <a:r>
              <a:rPr lang="ru-RU" sz="1800" dirty="0" smtClean="0"/>
              <a:t>  при Алексее Михайловиче был создан Аптекарский приказ, снабжавший двор и армию травами. По приказу Петра Первого  были  созданы аптеки и так называемые аптекарские огороды во всех крупных городах.</a:t>
            </a:r>
            <a:endParaRPr lang="ru-RU" sz="1800" dirty="0"/>
          </a:p>
        </p:txBody>
      </p:sp>
      <p:pic>
        <p:nvPicPr>
          <p:cNvPr id="5" name="Содержимое 4" descr="http://fs.nashaucheba.ru/tw_files2/urls_3/1529/d-1528877/1528877_html_20670101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20426" y="1600200"/>
            <a:ext cx="351214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" name="Содержимое 5" descr="http://houseadvice.ru/wp-content/uploads/2015/07/houseadvice_1282187-1155x766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523974"/>
            <a:ext cx="4038600" cy="2678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800" dirty="0" smtClean="0"/>
              <a:t>До сих пор эвенки  используют при переломах </a:t>
            </a:r>
            <a:r>
              <a:rPr lang="ru-RU" sz="1800" b="1" dirty="0" smtClean="0"/>
              <a:t>мумиё – </a:t>
            </a:r>
            <a:r>
              <a:rPr lang="ru-RU" sz="1800" b="1" i="1" dirty="0" err="1" smtClean="0"/>
              <a:t>иӈаӈи тоһун</a:t>
            </a:r>
            <a:r>
              <a:rPr lang="ru-RU" sz="1800" b="1" dirty="0" err="1" smtClean="0"/>
              <a:t> </a:t>
            </a:r>
            <a:r>
              <a:rPr lang="ru-RU" sz="1800" b="1" dirty="0" smtClean="0"/>
              <a:t>– каменное масло</a:t>
            </a:r>
            <a:r>
              <a:rPr lang="ru-RU" sz="1800" dirty="0" smtClean="0"/>
              <a:t>. Это масло, которое   хорошо  помогает при переломах,  быстрее сращиваются кости, также пьют настой  при болезнях желудка. Каменное  масло добывают на скалах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786050" y="2071678"/>
            <a:ext cx="4286280" cy="32202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300" dirty="0" smtClean="0"/>
              <a:t> Багульник – </a:t>
            </a:r>
            <a:r>
              <a:rPr lang="ru-RU" sz="1300" i="1" dirty="0" err="1" smtClean="0"/>
              <a:t>орокомкура</a:t>
            </a:r>
            <a:r>
              <a:rPr lang="ru-RU" sz="1300" dirty="0" smtClean="0"/>
              <a:t>, </a:t>
            </a:r>
            <a:endParaRPr lang="ru-RU" sz="1100" dirty="0"/>
          </a:p>
        </p:txBody>
      </p:sp>
      <p:pic>
        <p:nvPicPr>
          <p:cNvPr id="5" name="Рисунок 4" descr="Понравилось... музыка. путешествия.  Путешествия/Россия. Фото/Природа"/>
          <p:cNvPicPr>
            <a:picLocks noGrp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использовали как отхаркивающее средство от кашля, при туберкулёзе. Это ядовитое растение.  Запасали  его летом и даже зимой. Заваривали и пили небольшими глотками.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400" dirty="0" smtClean="0"/>
              <a:t>Вот </a:t>
            </a:r>
            <a:r>
              <a:rPr lang="ru-RU" sz="1400" b="1" dirty="0" smtClean="0"/>
              <a:t>можжевельник – </a:t>
            </a:r>
            <a:r>
              <a:rPr lang="ru-RU" sz="1400" b="1" dirty="0" err="1" smtClean="0"/>
              <a:t>с</a:t>
            </a:r>
            <a:r>
              <a:rPr lang="ru-RU" sz="1400" b="1" i="1" dirty="0" err="1" smtClean="0"/>
              <a:t>эӈкирэ</a:t>
            </a:r>
            <a:r>
              <a:rPr lang="ru-RU" sz="1400" dirty="0" err="1" smtClean="0"/>
              <a:t> </a:t>
            </a:r>
            <a:r>
              <a:rPr lang="ru-RU" sz="1400" dirty="0" smtClean="0"/>
              <a:t>применяли при окуривании  в  ритуальных обрядах, что до сих пор и  делают. Дым можжевельника полезен для дыхательных путей человека и оленя. Это растение  почитали и считали его священным. Отвар ягод применялся  при кашле, от болей в горле и  лёгких. Ягоды нанизывали на нитку и носили на груди от приступов кашля.</a:t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286124"/>
            <a:ext cx="1615440" cy="1143000"/>
          </a:xfrm>
          <a:prstGeom prst="round2Same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Можжевельник обыкновенный фот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714488"/>
            <a:ext cx="685804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b="1" dirty="0" smtClean="0"/>
              <a:t>Шиповник – </a:t>
            </a:r>
            <a:r>
              <a:rPr lang="ru-RU" sz="1600" b="1" i="1" dirty="0" err="1" smtClean="0"/>
              <a:t>суптылэ</a:t>
            </a:r>
            <a:r>
              <a:rPr lang="ru-RU" sz="1600" dirty="0" smtClean="0"/>
              <a:t>   также применяют при кашле. Ветки шиповника сушат и обжигают колючки на  огне. Почерневшую  ветку  очищают и рубят на мелкие кусочки, затем заваривают и пьют как чай. </a:t>
            </a:r>
            <a:endParaRPr lang="ru-RU" sz="1600" dirty="0"/>
          </a:p>
        </p:txBody>
      </p:sp>
      <p:pic>
        <p:nvPicPr>
          <p:cNvPr id="4" name="Содержимое 3" descr="шиповник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42612" y="1600200"/>
            <a:ext cx="6258776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b="1" dirty="0" smtClean="0"/>
              <a:t>Подорожник </a:t>
            </a:r>
            <a:r>
              <a:rPr lang="ru-RU" sz="1600" b="1" dirty="0" err="1" smtClean="0"/>
              <a:t>Нигири</a:t>
            </a:r>
            <a:r>
              <a:rPr lang="ru-RU" sz="1600" b="1" dirty="0" smtClean="0"/>
              <a:t> </a:t>
            </a:r>
            <a:r>
              <a:rPr lang="ru-RU" sz="1600" dirty="0" smtClean="0"/>
              <a:t>собирают только пожилые люди, молодые предпочитают аптечные средства. Он используется как повязка на гнойные раны.</a:t>
            </a:r>
            <a:endParaRPr lang="ru-RU" sz="1600" dirty="0"/>
          </a:p>
        </p:txBody>
      </p:sp>
      <p:pic>
        <p:nvPicPr>
          <p:cNvPr id="4" name="Содержимое 3" descr="подорожник фото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857364"/>
            <a:ext cx="571504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dirty="0" smtClean="0"/>
              <a:t>Напиток из брусники (</a:t>
            </a:r>
            <a:r>
              <a:rPr lang="ru-RU" sz="1600" b="1" i="1" dirty="0" err="1" smtClean="0"/>
              <a:t>химиктэ</a:t>
            </a:r>
            <a:r>
              <a:rPr lang="ru-RU" sz="1600" dirty="0" smtClean="0"/>
              <a:t>)  и  отвар из листьев как жаропонижающее и  мочегонное средство. А настой из листьев – при мочекаменной болезни, ревматизме, недержании мочи у детей. </a:t>
            </a:r>
            <a:endParaRPr lang="ru-RU" sz="1600" dirty="0"/>
          </a:p>
        </p:txBody>
      </p:sp>
      <p:pic>
        <p:nvPicPr>
          <p:cNvPr id="4" name="Содержимое 3" descr="В... килограмм.  Вид упаковки. добавить заметку.  Россия. Брусник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714488"/>
            <a:ext cx="614366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400" b="1" dirty="0" smtClean="0"/>
              <a:t>Одуванчик</a:t>
            </a:r>
            <a:r>
              <a:rPr lang="ru-RU" sz="1400" dirty="0" smtClean="0"/>
              <a:t> </a:t>
            </a:r>
            <a:r>
              <a:rPr lang="ru-RU" sz="1400" b="1" dirty="0" err="1" smtClean="0"/>
              <a:t>Кучикамкура</a:t>
            </a:r>
            <a:r>
              <a:rPr lang="ru-RU" sz="1400" dirty="0" smtClean="0"/>
              <a:t>  Одуванчик как лекарственное растение  знали с древних времён. Млечным соком  промывали  глаза при  их заболевании. Медицина использует  в качестве лекарственного сырья корень одуванчика . Корень одуванчика применяют в различных сборах при заболеваниях желудочно-кишечного тракта. Его употребляют в пищу.</a:t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4" name="Содержимое 3" descr="одуванчик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28800" y="2239962"/>
            <a:ext cx="5486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249</TotalTime>
  <Words>644</Words>
  <Application>Microsoft Office PowerPoint</Application>
  <PresentationFormat>Экран (4:3)</PresentationFormat>
  <Paragraphs>40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Чукал-аичимнил Травы -целители </vt:lpstr>
      <vt:lpstr>В начале ХVII  при Алексее Михайловиче был создан Аптекарский приказ, снабжавший двор и армию травами. По приказу Петра Первого  были  созданы аптеки и так называемые аптекарские огороды во всех крупных городах.</vt:lpstr>
      <vt:lpstr>До сих пор эвенки  используют при переломах мумиё – иӈаӈи тоһун – каменное масло. Это масло, которое   хорошо  помогает при переломах,  быстрее сращиваются кости, также пьют настой  при болезнях желудка. Каменное  масло добывают на скалах</vt:lpstr>
      <vt:lpstr> Багульник – орокомкура, </vt:lpstr>
      <vt:lpstr>Вот можжевельник – сэӈкирэ применяли при окуривании  в  ритуальных обрядах, что до сих пор и  делают. Дым можжевельника полезен для дыхательных путей человека и оленя. Это растение  почитали и считали его священным. Отвар ягод применялся  при кашле, от болей в горле и  лёгких. Ягоды нанизывали на нитку и носили на груди от приступов кашля. </vt:lpstr>
      <vt:lpstr>Шиповник – суптылэ   также применяют при кашле. Ветки шиповника сушат и обжигают колючки на  огне. Почерневшую  ветку  очищают и рубят на мелкие кусочки, затем заваривают и пьют как чай. </vt:lpstr>
      <vt:lpstr>Подорожник Нигири собирают только пожилые люди, молодые предпочитают аптечные средства. Он используется как повязка на гнойные раны.</vt:lpstr>
      <vt:lpstr>Напиток из брусники (химиктэ)  и  отвар из листьев как жаропонижающее и  мочегонное средство. А настой из листьев – при мочекаменной болезни, ревматизме, недержании мочи у детей. </vt:lpstr>
      <vt:lpstr>Одуванчик Кучикамкура  Одуванчик как лекарственное растение  знали с древних времён. Млечным соком  промывали  глаза при  их заболевании. Медицина использует  в качестве лекарственного сырья корень одуванчика . Корень одуванчика применяют в различных сборах при заболеваниях желудочно-кишечного тракта. Его употребляют в пищу. </vt:lpstr>
      <vt:lpstr>Ромашка Ромашкакан  В качестве лекарственного растения ее применяли врачи Древней Греции и Рима, и в античном мире ее очень ценили. Гиппократ и Диоскорид применяли ромашку аптечную при заболеваниях печени, почек и головной боли. </vt:lpstr>
      <vt:lpstr>Зверобой Кадалдывун   Как лекарственное растение, известен с давних пор.  В отечественной  медицине применяют  отвар — при заболеваниях сердца, легких, желудочно-кишечного тракта, болезнях печени. Листья -заживляют раны. Препараты зверобоя улучшают венозное кровообращение и кровоснабжение некоторых внутренних органов.  </vt:lpstr>
      <vt:lpstr>Чабрец (Тимьян ползучий, богородская трава, "верблюжья колючка") Ая ганга  Отвар или экстракт травы тимьяна ползучего используют в качестве отхаркивающего средства при бронхитах и других заболеваниях верхних дыхательных путей, бронхиальной астме, пневмонии, а также как болеутоляющее при радикулитах и невритах.</vt:lpstr>
      <vt:lpstr>Правила сбора, сушки и хранения лекарственных растений</vt:lpstr>
      <vt:lpstr>Слайд 14</vt:lpstr>
      <vt:lpstr>Слайд 15</vt:lpstr>
      <vt:lpstr> Багульник – орокомкура,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16</cp:revision>
  <dcterms:modified xsi:type="dcterms:W3CDTF">2018-10-16T16:31:50Z</dcterms:modified>
</cp:coreProperties>
</file>