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notesMasterIdLst>
    <p:notesMasterId r:id="rId21"/>
  </p:notesMasterIdLst>
  <p:sldIdLst>
    <p:sldId id="288" r:id="rId2"/>
    <p:sldId id="257" r:id="rId3"/>
    <p:sldId id="259" r:id="rId4"/>
    <p:sldId id="275" r:id="rId5"/>
    <p:sldId id="256" r:id="rId6"/>
    <p:sldId id="289" r:id="rId7"/>
    <p:sldId id="283" r:id="rId8"/>
    <p:sldId id="273" r:id="rId9"/>
    <p:sldId id="278" r:id="rId10"/>
    <p:sldId id="279" r:id="rId11"/>
    <p:sldId id="280" r:id="rId12"/>
    <p:sldId id="281" r:id="rId13"/>
    <p:sldId id="284" r:id="rId14"/>
    <p:sldId id="292" r:id="rId15"/>
    <p:sldId id="295" r:id="rId16"/>
    <p:sldId id="286" r:id="rId17"/>
    <p:sldId id="293" r:id="rId18"/>
    <p:sldId id="290" r:id="rId19"/>
    <p:sldId id="291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53" d="100"/>
          <a:sy n="53" d="100"/>
        </p:scale>
        <p:origin x="-1212" y="-6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92CE500-00AC-46CA-A300-A7C44F2CB4FE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BA2155-103C-4CA7-8490-6358EA2E13A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339201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7" Type="http://schemas.openxmlformats.org/officeDocument/2006/relationships/image" Target="../media/image21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>
            <a:noAutofit/>
          </a:bodyPr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4633243"/>
          </a:xfrm>
        </p:spPr>
        <p:txBody>
          <a:bodyPr>
            <a:normAutofit lnSpcReduction="10000"/>
          </a:bodyPr>
          <a:lstStyle/>
          <a:p>
            <a:pPr marL="0" lvl="0" indent="0" algn="just">
              <a:buClr>
                <a:srgbClr val="F0A22E"/>
              </a:buClr>
              <a:buNone/>
            </a:pPr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	Задача </a:t>
            </a:r>
            <a:r>
              <a:rPr lang="ru-RU" sz="32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любого времени – собрать, сохранить, возродить утерянное, создать новое и донести до будущих поколений.</a:t>
            </a:r>
          </a:p>
          <a:p>
            <a:pPr marL="0" lvl="0" indent="0" algn="just">
              <a:buClr>
                <a:srgbClr val="F0A22E"/>
              </a:buClr>
              <a:buNone/>
            </a:pPr>
            <a:r>
              <a:rPr lang="ru-RU" sz="3200" b="1" dirty="0" smtClean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	Чтобы </a:t>
            </a:r>
            <a:r>
              <a:rPr lang="ru-RU" sz="32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смело идти в будущее, надо хорошо знать своё прошлое.</a:t>
            </a:r>
          </a:p>
          <a:p>
            <a:endParaRPr lang="ru-RU" dirty="0"/>
          </a:p>
        </p:txBody>
      </p:sp>
      <p:pic>
        <p:nvPicPr>
          <p:cNvPr id="1026" name="Picture 2" descr="C:\Users\user\Desktop\фото\IMG-20180403-WA0000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1268760"/>
            <a:ext cx="3191619" cy="42554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666835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«Земля родная»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Без нужды и голодухи,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Жизнь идёт – за годом годы.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Нет следа былой разрухи,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Люди счастливы, свободны..»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www.organizmica.ru/archive/804/pic-006.jpg"/>
          <p:cNvPicPr>
            <a:picLocks noGrp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628800"/>
            <a:ext cx="4052886" cy="428628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«Земля родная»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 Мой народ блуждал по свету,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Словно ветер на просторе.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 встречал нигде привета,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Видел голод, смерть, неволю.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Он искал добра и света – </a:t>
            </a: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Злые силы победили…»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895" y="1714488"/>
            <a:ext cx="4388674" cy="421484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«Земля родная»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«Но земля вдруг стала тёплой.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Засветилось мелколесье,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Птицы поднялись над топью,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Солнцу подарили песни.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 нам весна пришла большая,</a:t>
            </a:r>
          </a:p>
          <a:p>
            <a:pPr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 тайге вдруг всё проснулось…»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Содержимое 4" descr="http://www.cirota.ru/forum/images/129/129291.jpeg"/>
          <p:cNvPicPr>
            <a:picLocks noGrp="1"/>
          </p:cNvPicPr>
          <p:nvPr>
            <p:ph sz="half" idx="1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556792"/>
            <a:ext cx="4191000" cy="435771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МоЯ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ТУНГУСКА»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solidFill>
                  <a:schemeClr val="tx1"/>
                </a:solidFill>
              </a:rPr>
              <a:t>На реке Тунгуска, весной 1961 года 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4008" y="1316037"/>
            <a:ext cx="4293258" cy="412918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 smtClean="0"/>
              <a:t>«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слышал дальние пороги,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Я сердцем видел твой простор,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Молитвенно тихи и строги,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Смотрели лиственницы с гор….»</a:t>
            </a:r>
          </a:p>
          <a:p>
            <a:pPr marL="0" indent="0">
              <a:buNone/>
            </a:pP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«Тунгуска, ты меня качала, Тунгуска пела песни мне…»</a:t>
            </a:r>
          </a:p>
          <a:p>
            <a:pPr marL="0" indent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«Ты лижешь щёки скал…»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4291012" cy="324036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7719253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«Костёр»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user\Desktop\5b55a02dd697f59ceba0f8a9353ed5c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5576" y="1196752"/>
            <a:ext cx="7848872" cy="52325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986523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0" indent="0" algn="ctr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«От природы брал я рифмы,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Ей улыбкой отвечал,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со мною говорили,</a:t>
            </a:r>
          </a:p>
          <a:p>
            <a:pPr marL="0" indent="0" algn="ct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Тихо реки по ночам…»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Users\user\Desktop\014-16-2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491732"/>
            <a:ext cx="4789679" cy="40975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01731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3886" y="104010"/>
            <a:ext cx="2448272" cy="30157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E:\нпк карина 18\фото удыгир\20180306_152724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475949">
            <a:off x="3320241" y="3600239"/>
            <a:ext cx="1974429" cy="2632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нпк карина 18\фото удыгир\20180306_152456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21013335">
            <a:off x="305336" y="3868688"/>
            <a:ext cx="2809796" cy="2107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E:\нпк карина 18\фото удыгир\20180306_152203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513920">
            <a:off x="5588144" y="3891341"/>
            <a:ext cx="3024336" cy="22682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E:\нпк карина 18\фото удыгир\20180306_151719.jpg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714194">
            <a:off x="5391076" y="501962"/>
            <a:ext cx="3354994" cy="25162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E:\нпк карина 18\фото удыгир\20180306_150617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48031" y="183015"/>
            <a:ext cx="1763677" cy="2351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2115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pPr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dirty="0">
                <a:latin typeface="Times New Roman"/>
                <a:ea typeface="Times New Roman"/>
                <a:cs typeface="Times New Roman"/>
              </a:rPr>
              <a:t>В 80-х годах переехал в село 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Эконда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, где </a:t>
            </a:r>
            <a:r>
              <a:rPr lang="ru-RU" dirty="0" smtClean="0">
                <a:latin typeface="Times New Roman"/>
                <a:ea typeface="Times New Roman"/>
                <a:cs typeface="Times New Roman"/>
              </a:rPr>
              <a:t>продолжил 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свою трудовую литературную деятельность, работал  в колхозе «Новая жизнь», а затем в совхозе «</a:t>
            </a:r>
            <a:r>
              <a:rPr lang="ru-RU" dirty="0" err="1">
                <a:latin typeface="Times New Roman"/>
                <a:ea typeface="Times New Roman"/>
                <a:cs typeface="Times New Roman"/>
              </a:rPr>
              <a:t>Экондинский</a:t>
            </a:r>
            <a:r>
              <a:rPr lang="ru-RU" dirty="0">
                <a:latin typeface="Times New Roman"/>
                <a:ea typeface="Times New Roman"/>
                <a:cs typeface="Times New Roman"/>
              </a:rPr>
              <a:t>».  </a:t>
            </a:r>
            <a:endParaRPr lang="ru-RU" sz="2000" dirty="0">
              <a:latin typeface="Calibri"/>
              <a:ea typeface="Calibri"/>
              <a:cs typeface="Times New Roman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1027" name="Picture 3" descr="C:\Users\user\Desktop\IMG-20180405-WA000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8024" y="692696"/>
            <a:ext cx="3615698" cy="481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979457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Вывод: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«Человек рождается на свет не для того, чтобы бесследно исчезнуть, ни кому неизвестной пылинкой. Человек рождается на свет, чтобы оставить после себя след … вечный»</a:t>
            </a:r>
          </a:p>
          <a:p>
            <a:pPr>
              <a:buNone/>
            </a:pPr>
            <a:endParaRPr lang="ru-RU" dirty="0" smtClean="0"/>
          </a:p>
          <a:p>
            <a:pPr algn="r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В. А Сухомлинский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БЛАГОДАРЮ ЗА ВНИМАНИЕ!</a:t>
            </a:r>
            <a:endParaRPr lang="ru-RU" dirty="0"/>
          </a:p>
        </p:txBody>
      </p:sp>
      <p:pic>
        <p:nvPicPr>
          <p:cNvPr id="1026" name="Picture 2" descr="F:\нпк карина 18\фото удыгир\IMG-20180402-WA0005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23528" y="1292084"/>
            <a:ext cx="3600400" cy="4800533"/>
          </a:xfrm>
          <a:prstGeom prst="rect">
            <a:avLst/>
          </a:prstGeom>
          <a:noFill/>
        </p:spPr>
      </p:pic>
      <p:pic>
        <p:nvPicPr>
          <p:cNvPr id="1027" name="Picture 3" descr="F:\нпк карина 18\фото удыгир\IMG-20180402-WA000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4698015" y="1263572"/>
            <a:ext cx="3474385" cy="4757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b="1" cap="none" dirty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Проблема: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очень мало знаю о жизненном и творческом пути моего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прадеда Ивана Григорьевича.</a:t>
            </a:r>
          </a:p>
          <a:p>
            <a:pPr marL="0" indent="0" algn="ctr">
              <a:buNone/>
            </a:pPr>
            <a:r>
              <a:rPr lang="ru-RU" sz="4000" b="1" dirty="0">
                <a:solidFill>
                  <a:srgbClr val="4E3B30"/>
                </a:solidFill>
                <a:latin typeface="Times New Roman" pitchFamily="18" charset="0"/>
                <a:cs typeface="Times New Roman" pitchFamily="18" charset="0"/>
              </a:rPr>
              <a:t>Цель: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Я хочу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узнать о жизни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прадедушки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познакомиться с его литературным творчеством, рассказать моим одноклассникам 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моём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замечательном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прадедушке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xmlns="" val="1710222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marL="342900" lvl="0" indent="-342900" algn="ctr">
              <a:spcBef>
                <a:spcPct val="20000"/>
              </a:spcBef>
            </a:pPr>
            <a:r>
              <a:rPr lang="ru-RU" sz="4400" b="1" cap="none" dirty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Задачи</a:t>
            </a:r>
            <a:r>
              <a:rPr lang="ru-RU" sz="4400" cap="none" dirty="0">
                <a:solidFill>
                  <a:srgbClr val="4E3B3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: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4348" y="1357298"/>
            <a:ext cx="7746083" cy="4768865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собрать материал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творчестве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Удыгир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Ивана Григорьевича (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фотографии, воспоминания и т. д. )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Познакомиться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публикациями в периодической печати о творчестве поэта ( районная газета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«Советская Эвенкия»,  («Литературная страничка»), учебные пособия по эвенкийскому языку.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249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Методы исследования: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Изучение литературных источников;</a:t>
            </a:r>
          </a:p>
          <a:p>
            <a:pPr marL="0" indent="0" algn="just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Анализ стихотворений. </a:t>
            </a:r>
          </a:p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Гипотеза: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« А был ли мой прадед  эвенкийским поэтом?»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620688"/>
            <a:ext cx="7772400" cy="1080120"/>
          </a:xfrm>
        </p:spPr>
        <p:txBody>
          <a:bodyPr/>
          <a:lstStyle/>
          <a:p>
            <a:pPr algn="ctr"/>
            <a:r>
              <a:rPr lang="ru-RU" dirty="0" err="1" smtClean="0"/>
              <a:t>Удыгир</a:t>
            </a:r>
            <a:r>
              <a:rPr lang="ru-RU" dirty="0" smtClean="0"/>
              <a:t> Иван Григорьевич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707904" y="2132856"/>
            <a:ext cx="475252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рождён любить природу…»</a:t>
            </a:r>
          </a:p>
          <a:p>
            <a:pPr algn="ctr"/>
            <a:endParaRPr lang="ru-RU" sz="2800" dirty="0">
              <a:solidFill>
                <a:schemeClr val="tx1">
                  <a:lumMod val="85000"/>
                  <a:lumOff val="1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dirty="0" smtClean="0">
                <a:latin typeface="Times New Roman"/>
                <a:ea typeface="Times New Roman"/>
              </a:rPr>
              <a:t>1927 г – 1993 г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44542" y="1449414"/>
            <a:ext cx="3923928" cy="52323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951675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latin typeface="Times New Roman"/>
                <a:ea typeface="Times New Roman"/>
              </a:rPr>
              <a:t>Закончил курсы </a:t>
            </a:r>
            <a:r>
              <a:rPr lang="ru-RU" dirty="0" err="1">
                <a:latin typeface="Times New Roman"/>
                <a:ea typeface="Times New Roman"/>
              </a:rPr>
              <a:t>культпросветработника</a:t>
            </a:r>
            <a:r>
              <a:rPr lang="ru-RU" dirty="0">
                <a:latin typeface="Times New Roman"/>
                <a:ea typeface="Times New Roman"/>
              </a:rPr>
              <a:t>, в Минусинском культурно-просветительном училище.  С 1946 по 1947 год работает заведующим избой читальней в селе </a:t>
            </a:r>
            <a:r>
              <a:rPr lang="ru-RU" dirty="0" err="1">
                <a:latin typeface="Times New Roman"/>
                <a:ea typeface="Times New Roman"/>
              </a:rPr>
              <a:t>Наканно</a:t>
            </a:r>
            <a:r>
              <a:rPr lang="ru-RU" dirty="0">
                <a:latin typeface="Times New Roman"/>
                <a:ea typeface="Times New Roman"/>
              </a:rPr>
              <a:t>. 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344342">
            <a:off x="4115062" y="47954"/>
            <a:ext cx="4799338" cy="6405379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123361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62736" cy="1171600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Иван Иванович Суворов – талантливый писатель, фольклорист, знаток эвенкийского языка.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фото\20180402_18503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59632" y="2013085"/>
            <a:ext cx="6970926" cy="4746847"/>
          </a:xfrm>
          <a:prstGeom prst="rect">
            <a:avLst/>
          </a:prstGeom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8818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rgbClr val="4E3B30"/>
                </a:solidFill>
              </a:rPr>
              <a:t>«Агитатор»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139952" y="1556792"/>
            <a:ext cx="4851648" cy="4767808"/>
          </a:xfrm>
        </p:spPr>
        <p:txBody>
          <a:bodyPr>
            <a:normAutofit lnSpcReduction="10000"/>
          </a:bodyPr>
          <a:lstStyle/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«Это кто из дома выбрался чуть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свет,</a:t>
            </a:r>
            <a:endParaRPr lang="ru-RU" sz="2400" dirty="0">
              <a:latin typeface="Times New Roman" pitchFamily="18" charset="0"/>
              <a:ea typeface="Times New Roman"/>
              <a:cs typeface="Times New Roman" pitchFamily="18" charset="0"/>
            </a:endParaRPr>
          </a:p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err="1" smtClean="0">
                <a:latin typeface="Times New Roman" pitchFamily="18" charset="0"/>
                <a:ea typeface="Times New Roman"/>
                <a:cs typeface="Times New Roman" pitchFamily="18" charset="0"/>
              </a:rPr>
              <a:t>Сумкою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набитой, пачками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газет,</a:t>
            </a:r>
          </a:p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Кто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собрался в нарте, ехать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далеко,</a:t>
            </a:r>
          </a:p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Кто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запряг оленя, быстро и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легко?</a:t>
            </a:r>
          </a:p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Это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агитатор, держит путь в </a:t>
            </a: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тайгу,</a:t>
            </a:r>
          </a:p>
          <a:p>
            <a:pPr marL="0" indent="0" algn="just" fontAlgn="base">
              <a:lnSpc>
                <a:spcPct val="150000"/>
              </a:lnSpc>
              <a:spcAft>
                <a:spcPts val="0"/>
              </a:spcAft>
              <a:buNone/>
            </a:pPr>
            <a:r>
              <a:rPr lang="ru-RU" sz="24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Ждет </a:t>
            </a:r>
            <a:r>
              <a:rPr lang="ru-RU" sz="2400" dirty="0">
                <a:latin typeface="Times New Roman" pitchFamily="18" charset="0"/>
                <a:ea typeface="Times New Roman"/>
                <a:cs typeface="Times New Roman" pitchFamily="18" charset="0"/>
              </a:rPr>
              <a:t>его бригада, у костра в снегу...»</a:t>
            </a:r>
            <a:endParaRPr lang="ru-RU" sz="2400" dirty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32617" y="1340768"/>
            <a:ext cx="4212906" cy="48598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125629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«Любовь к родной природе один из первейших признаков любви к своей стране»</a:t>
            </a:r>
          </a:p>
          <a:p>
            <a:pPr algn="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К. Паустовский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5" descr="G:\Копия 2008-11 (ноя)\сканирование0057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57159" y="310211"/>
            <a:ext cx="4718897" cy="4190359"/>
          </a:xfrm>
          <a:prstGeom prst="rect">
            <a:avLst/>
          </a:prstGeom>
          <a:noFill/>
          <a:effectLst>
            <a:softEdge rad="635000"/>
          </a:effectLst>
        </p:spPr>
      </p:pic>
      <p:pic>
        <p:nvPicPr>
          <p:cNvPr id="8" name="Содержимое 3"/>
          <p:cNvPicPr>
            <a:picLocks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85720" y="3140968"/>
            <a:ext cx="4790336" cy="251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480</TotalTime>
  <Words>470</Words>
  <Application>Microsoft Office PowerPoint</Application>
  <PresentationFormat>Экран (4:3)</PresentationFormat>
  <Paragraphs>77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Трек</vt:lpstr>
      <vt:lpstr>Слайд 1</vt:lpstr>
      <vt:lpstr>Проблема:</vt:lpstr>
      <vt:lpstr>Задачи: </vt:lpstr>
      <vt:lpstr>Методы исследования:</vt:lpstr>
      <vt:lpstr>Удыгир Иван Григорьевич </vt:lpstr>
      <vt:lpstr>Слайд 6</vt:lpstr>
      <vt:lpstr>Иван Иванович Суворов – талантливый писатель, фольклорист, знаток эвенкийского языка.</vt:lpstr>
      <vt:lpstr>«Агитатор»</vt:lpstr>
      <vt:lpstr>Слайд 9</vt:lpstr>
      <vt:lpstr>«Земля родная»</vt:lpstr>
      <vt:lpstr>«Земля родная»</vt:lpstr>
      <vt:lpstr>«Земля родная»</vt:lpstr>
      <vt:lpstr>«МоЯ ТУНГУСКА»</vt:lpstr>
      <vt:lpstr>«Костёр»</vt:lpstr>
      <vt:lpstr>Слайд 15</vt:lpstr>
      <vt:lpstr>Слайд 16</vt:lpstr>
      <vt:lpstr>Слайд 17</vt:lpstr>
      <vt:lpstr>Вывод:</vt:lpstr>
      <vt:lpstr>БЛАГОДАРЮ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Роман</cp:lastModifiedBy>
  <cp:revision>39</cp:revision>
  <dcterms:created xsi:type="dcterms:W3CDTF">2018-03-06T11:32:43Z</dcterms:created>
  <dcterms:modified xsi:type="dcterms:W3CDTF">2018-10-15T08:33:35Z</dcterms:modified>
</cp:coreProperties>
</file>