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77" r:id="rId5"/>
    <p:sldId id="266" r:id="rId6"/>
    <p:sldId id="267" r:id="rId7"/>
    <p:sldId id="268" r:id="rId8"/>
    <p:sldId id="271" r:id="rId9"/>
    <p:sldId id="272" r:id="rId10"/>
    <p:sldId id="273" r:id="rId11"/>
    <p:sldId id="274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48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3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68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0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49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46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5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25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41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7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51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EA29-6792-41DF-BE66-4D7A9580CE6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81F5-46E3-4719-B2BB-5686F10B9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971" y="769257"/>
            <a:ext cx="9858829" cy="126274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«Выражение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времени в повести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А.Н.Немтушкина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Чипичал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мучудавэр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 (Птицы, вернитесь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1625601" y="1661602"/>
            <a:ext cx="3643086" cy="455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60457" y="4281714"/>
            <a:ext cx="4644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Любинецкая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Альбина,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ченица 9 «а» класса ТСОШ-И.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Румянцева Людмила Антоновна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73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43525" cy="24225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эвенков вертикальный отчет времени восходит к древнейшей модели мира: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Угу Буга (Верхний мир)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Буга (средний мир)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Хэргу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 (Нижний мир)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otapovang\Desktop\дипломная работа Хитровой Валерии 2006г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15150" y="430007"/>
            <a:ext cx="4010025" cy="6142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627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6649" y="2647949"/>
            <a:ext cx="4495801" cy="220980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Ленинград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дворцах и огромных домах стали жить и учиться дети бедняков, в том числе и бывших кочевников»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im0-tub-ru.yandex.net/i?id=2bde6b5f1a8a43d38faef40973ec4ca8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636586"/>
            <a:ext cx="3333389" cy="2497139"/>
          </a:xfrm>
          <a:prstGeom prst="rect">
            <a:avLst/>
          </a:prstGeom>
          <a:noFill/>
        </p:spPr>
      </p:pic>
      <p:pic>
        <p:nvPicPr>
          <p:cNvPr id="1031" name="Picture 7" descr="https://im0-tub-ru.yandex.net/i?id=b5d86cd3accb19f293f6b09511d377fe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4122737"/>
            <a:ext cx="3127375" cy="2342808"/>
          </a:xfrm>
          <a:prstGeom prst="rect">
            <a:avLst/>
          </a:prstGeom>
          <a:noFill/>
        </p:spPr>
      </p:pic>
      <p:pic>
        <p:nvPicPr>
          <p:cNvPr id="1033" name="Picture 9" descr="https://im0-tub-ru.yandex.net/i?id=c307bb14e3279770a8ee39df6c5fbbe9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3876675"/>
            <a:ext cx="3389001" cy="2255838"/>
          </a:xfrm>
          <a:prstGeom prst="rect">
            <a:avLst/>
          </a:prstGeom>
          <a:noFill/>
        </p:spPr>
      </p:pic>
      <p:pic>
        <p:nvPicPr>
          <p:cNvPr id="1035" name="Picture 11" descr="https://im0-tub-ru.yandex.net/i?id=d51baa15bde7bbb7c87499de652ad0f0&amp;n=33&amp;h=215&amp;w=2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7524" y="555868"/>
            <a:ext cx="3692525" cy="2625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472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171" y="1105354"/>
            <a:ext cx="5402943" cy="40036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«шли люди, кто за советом, кто за помощью. Доброе у нее сердце… Потому, наверно, и получила она это почетное имя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Старшая Сестра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ивущих»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91985" y="669925"/>
            <a:ext cx="4819872" cy="53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57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28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Раскрыть представление о широком осмыслении эвенками времени как исторической и философской категории через анализ лексики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Чипичал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мучудавэр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 (Птицы, вернитесь...)»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повести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Чипичал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мучудавэр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 (Птицы, вернитесь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...)» в контексте национальной культуры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этноэстетических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традиций, определение лексических средств раскрытия категорий времени.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02056" y="5212080"/>
            <a:ext cx="146594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760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630" y="682171"/>
            <a:ext cx="6298132" cy="322217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оригинально, интересно раскрывается категория времени в эвенкийском языке. Анализ лексики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А.Н.Немтушкина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Чипичал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мучудавэр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(Птицы вернитесь), выражающей время,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ает представление о широком осмыслении эвенками времени.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13486" y="3602038"/>
            <a:ext cx="2554514" cy="1655762"/>
          </a:xfrm>
        </p:spPr>
        <p:txBody>
          <a:bodyPr/>
          <a:lstStyle/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А.Н.Немтушкин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Эвенкийский поэт и прозаик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07458" y="802982"/>
            <a:ext cx="297510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08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64205" y="304800"/>
            <a:ext cx="9938873" cy="631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771" y="2032000"/>
            <a:ext cx="5239657" cy="134868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12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Чипичал</a:t>
            </a:r>
            <a:r>
              <a:rPr lang="ru-RU" sz="12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200" dirty="0" err="1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учудавэр</a:t>
            </a:r>
            <a:r>
              <a:rPr lang="ru-RU" sz="12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(Птицы, вернитесь…)</a:t>
            </a:r>
            <a:endParaRPr lang="ru-RU" sz="1200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2291" y="2089558"/>
            <a:ext cx="3647399" cy="3629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6171"/>
            <a:ext cx="6346371" cy="39707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время оформляется через описание отдельных деталей: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Амарча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герой повести, «снял с жердины портрет Калинина», портрет принесли из интерната сестренки.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 понимает, что повествование относится по времени к годам Великой Отечественной войны.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 rot="21149354">
            <a:off x="9056271" y="3028297"/>
            <a:ext cx="1167730" cy="1751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isometricRightUp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3802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23" y="1904048"/>
            <a:ext cx="4069080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время (биографическое), или генеалогическое и линейное, в произведении реализуется через суточное, календарное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507703" y="289560"/>
            <a:ext cx="6313422" cy="64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6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42" y="365125"/>
            <a:ext cx="6842956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суток в повести соотносится с Солнцем, с сумерками, светом костра, темным небом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841" y="1563686"/>
            <a:ext cx="6842956" cy="512739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 rot="1293967">
            <a:off x="5471749" y="4677782"/>
            <a:ext cx="2478592" cy="205394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8218690" y="2989943"/>
            <a:ext cx="337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Амарча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посмотрел на небо. Ничего там не видно…»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74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113" y="4518061"/>
            <a:ext cx="4773613" cy="2273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71" y="2929668"/>
            <a:ext cx="3371850" cy="2152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8870" y="2214587"/>
            <a:ext cx="3389313" cy="22558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5821" y="2401111"/>
            <a:ext cx="4853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единицы времени, как сутки, месяц, год определяются движением солнца. Солнце является точкой отсчета.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5371" y="0"/>
            <a:ext cx="4499429" cy="2530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2085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5588000" y="292801"/>
            <a:ext cx="4862286" cy="6288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763012"/>
            <a:ext cx="4624614" cy="3170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нынешнее солнышко красным олененком отгуляла по синему лугу, пришло ему время откочевывать в Теплую Сторону Земли»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516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289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«Выражение категорий времени в повести А.Н.Немтушкина «Чипичал, мучудавэр…» (Птицы, вернитесь...)»  </vt:lpstr>
      <vt:lpstr>Цель: Раскрыть представление о широком осмыслении эвенками времени как исторической и философской категории через анализ лексики повести «Чипичал, мучудавэр…» (Птицы, вернитесь...)»  Задача: исследование повести «Чипичал, мучудавэр…» (Птицы, вернитесь...)» в контексте национальной культуры и этноэстетических традиций, определение лексических средств раскрытия категорий времени.  </vt:lpstr>
      <vt:lpstr>  Очень оригинально, интересно раскрывается категория времени в эвенкийском языке. Анализ лексики А.Н.Немтушкина «Чипичал мучудавэр» (Птицы вернитесь), выражающей время, дает представление о широком осмыслении эвенками времени.</vt:lpstr>
      <vt:lpstr>Слайд 4</vt:lpstr>
      <vt:lpstr>Слайд 5</vt:lpstr>
      <vt:lpstr>Частное время (биографическое), или генеалогическое и линейное, в произведении реализуется через суточное, календарное</vt:lpstr>
      <vt:lpstr>Время суток в повести соотносится с Солнцем, с сумерками, светом костра, темным небом</vt:lpstr>
      <vt:lpstr>Слайд 8</vt:lpstr>
      <vt:lpstr>Слайд 9</vt:lpstr>
      <vt:lpstr>Слайд 10</vt:lpstr>
      <vt:lpstr>Слайд 11</vt:lpstr>
      <vt:lpstr>«шли люди, кто за советом, кто за помощью. Доброе у нее сердце… Потому, наверно, и получила она это почетное имя – Эки, Старшая Сестра Всех Живущих»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Роман</cp:lastModifiedBy>
  <cp:revision>42</cp:revision>
  <dcterms:created xsi:type="dcterms:W3CDTF">2017-04-01T01:32:35Z</dcterms:created>
  <dcterms:modified xsi:type="dcterms:W3CDTF">2017-10-18T06:24:16Z</dcterms:modified>
</cp:coreProperties>
</file>