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2" r:id="rId3"/>
    <p:sldId id="261" r:id="rId4"/>
    <p:sldId id="257" r:id="rId5"/>
    <p:sldId id="258" r:id="rId6"/>
    <p:sldId id="265" r:id="rId7"/>
    <p:sldId id="266" r:id="rId8"/>
    <p:sldId id="288" r:id="rId9"/>
    <p:sldId id="263" r:id="rId10"/>
    <p:sldId id="281" r:id="rId11"/>
    <p:sldId id="282" r:id="rId12"/>
    <p:sldId id="283" r:id="rId13"/>
    <p:sldId id="284" r:id="rId14"/>
    <p:sldId id="285" r:id="rId15"/>
    <p:sldId id="260" r:id="rId16"/>
    <p:sldId id="286" r:id="rId17"/>
    <p:sldId id="287" r:id="rId18"/>
    <p:sldId id="295" r:id="rId19"/>
    <p:sldId id="289" r:id="rId20"/>
    <p:sldId id="290" r:id="rId21"/>
    <p:sldId id="291" r:id="rId22"/>
    <p:sldId id="292" r:id="rId23"/>
    <p:sldId id="293" r:id="rId24"/>
    <p:sldId id="294" r:id="rId25"/>
    <p:sldId id="29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75577" autoAdjust="0"/>
  </p:normalViewPr>
  <p:slideViewPr>
    <p:cSldViewPr>
      <p:cViewPr varScale="1">
        <p:scale>
          <a:sx n="87" d="100"/>
          <a:sy n="87" d="100"/>
        </p:scale>
        <p:origin x="-23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C34-4FED-4496-99BD-A3B467FBFA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1683-F9B9-4930-B11E-A0E56465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C34-4FED-4496-99BD-A3B467FBFA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1683-F9B9-4930-B11E-A0E56465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C34-4FED-4496-99BD-A3B467FBFA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1683-F9B9-4930-B11E-A0E56465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C34-4FED-4496-99BD-A3B467FBFA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1683-F9B9-4930-B11E-A0E56465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C34-4FED-4496-99BD-A3B467FBFA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1683-F9B9-4930-B11E-A0E56465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C34-4FED-4496-99BD-A3B467FBFA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1683-F9B9-4930-B11E-A0E56465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C34-4FED-4496-99BD-A3B467FBFA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1683-F9B9-4930-B11E-A0E56465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C34-4FED-4496-99BD-A3B467FBFA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1683-F9B9-4930-B11E-A0E56465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C34-4FED-4496-99BD-A3B467FBFA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1683-F9B9-4930-B11E-A0E56465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C34-4FED-4496-99BD-A3B467FBFA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1683-F9B9-4930-B11E-A0E56465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C34-4FED-4496-99BD-A3B467FBFA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1683-F9B9-4930-B11E-A0E56465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1C34-4FED-4496-99BD-A3B467FBFA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D1683-F9B9-4930-B11E-A0E564651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01%20-%20&#1042;.&#1071;.%20&#1041;&#1088;&#1102;&#1089;&#1086;&#1074;%20-%20&#1055;&#1077;&#1088;&#1074;&#1099;&#1081;%20&#1089;&#1085;&#1077;&#1075;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02%20-%20&#1060;.%20&#1057;&#1086;&#1083;&#1086;&#1075;&#1091;&#1073;%20-%20&#1047;&#1072;&#1073;&#1077;&#1083;&#1077;&#1083;&#1089;&#1103;%20&#1090;&#1091;&#1084;&#1072;&#1085;%20&#1079;&#1072;%20&#1088;&#1077;&#1082;&#1086;&#1081;.mp3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«Тихая моя родина…»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В.И.Мешков в своей мастерской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552" y="1588939"/>
            <a:ext cx="3599382" cy="41260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344987"/>
            <a:ext cx="3998445" cy="4687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2471726" cy="31432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Глухари токуют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54736" y="1600200"/>
          <a:ext cx="7434528" cy="4525963"/>
        </p:xfrm>
        <a:graphic>
          <a:graphicData uri="http://schemas.openxmlformats.org/drawingml/2006/table">
            <a:tbl>
              <a:tblPr/>
              <a:tblGrid>
                <a:gridCol w="7434528"/>
              </a:tblGrid>
              <a:tr h="45259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4564" marR="37045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1282" y="214290"/>
            <a:ext cx="5275940" cy="6286544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2043098" cy="27860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Эвенкия. Охотник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Виви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119807"/>
            <a:ext cx="4857783" cy="642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642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эвенкийской тайге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91504"/>
            <a:ext cx="8476817" cy="553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00768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Лыжня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таежку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64" y="187423"/>
            <a:ext cx="8402140" cy="57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15082"/>
            <a:ext cx="8229600" cy="42862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Снежные цветы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нежные цветы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6854" y="142852"/>
            <a:ext cx="8916515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15082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Дорога домой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6200" y="56297"/>
            <a:ext cx="8803518" cy="623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229600" cy="428628"/>
          </a:xfrm>
        </p:spPr>
        <p:txBody>
          <a:bodyPr>
            <a:no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43644"/>
            <a:ext cx="8229600" cy="4286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Вечер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Хете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93" y="142852"/>
            <a:ext cx="903680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Пейзажи в детских рисунках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3786190"/>
            <a:ext cx="4281996" cy="261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44112"/>
            <a:ext cx="4714908" cy="368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785794"/>
            <a:ext cx="2975076" cy="361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1934" y="1142984"/>
            <a:ext cx="3493512" cy="266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43644"/>
            <a:ext cx="8229600" cy="5000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Осень в Эвенкии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517" y="142853"/>
            <a:ext cx="877120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2900354" cy="442915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Леонардо да Винчи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Автопортрет.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«Живопись – это поэзия, которую видят, но не слышат, а поэзия – это живопись, которую слышат, но не видят.»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22px-Leonardo_da_Vinci_LUC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285728"/>
            <a:ext cx="4316930" cy="6127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357562"/>
            <a:ext cx="1571636" cy="128588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Осенний ветер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543164" cy="15430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0"/>
            <a:ext cx="5090374" cy="70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72206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Глубокий снег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9448" y="-1"/>
            <a:ext cx="8637394" cy="657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86520"/>
            <a:ext cx="8229600" cy="28575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Солнечный день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6499" y="-35974"/>
            <a:ext cx="8184591" cy="639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1508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Закат солнца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579" y="0"/>
            <a:ext cx="8371701" cy="630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72206"/>
            <a:ext cx="8229600" cy="50006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Холодная зима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784" y="106396"/>
            <a:ext cx="9109216" cy="610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72206"/>
            <a:ext cx="8229600" cy="428628"/>
          </a:xfrm>
        </p:spPr>
        <p:txBody>
          <a:bodyPr>
            <a:normAutofit fontScale="90000"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6577" y="0"/>
            <a:ext cx="5021439" cy="610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2500330" cy="5143536"/>
          </a:xfrm>
        </p:spPr>
        <p:txBody>
          <a:bodyPr>
            <a:normAutofit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Валерий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БрюсовВ.Я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Портрет работы С.В. Малютина. 1913.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.Брюс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16946"/>
            <a:ext cx="4485114" cy="65223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86520"/>
            <a:ext cx="3186106" cy="35719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И.Попов «Первый снег»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опов Первый снег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0"/>
            <a:ext cx="7992310" cy="6302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01 - В.Я. Брюсов - Первый сне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7143768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57478" cy="536894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Федор Сологуб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Художник А.Пирогов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70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285728"/>
            <a:ext cx="4608918" cy="61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15082"/>
            <a:ext cx="8229600" cy="35719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«Лодки у берега».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Палатев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одки у берег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285728"/>
            <a:ext cx="7682777" cy="5633233"/>
          </a:xfrm>
        </p:spPr>
      </p:pic>
      <p:pic>
        <p:nvPicPr>
          <p:cNvPr id="5" name="02 - Ф. Сологуб - Забелелся туман за рек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735808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71438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«Туман над рекой»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Палатев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уман над Свирелью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17699" y="357166"/>
            <a:ext cx="8553047" cy="56364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ОЁГИР Николай Константинович (1926-1988)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эвенкийский поэт,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сказитель.я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71612"/>
            <a:ext cx="3623130" cy="433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751" y="2143116"/>
            <a:ext cx="255950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536894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Народный художник России, заслуженный художник Чувашской Республики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Мешков Владимир Ильич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чуваш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357166"/>
            <a:ext cx="4035652" cy="5742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92</Words>
  <Application>Microsoft Office PowerPoint</Application>
  <PresentationFormat>Экран (4:3)</PresentationFormat>
  <Paragraphs>31</Paragraphs>
  <Slides>25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Тема: «Тихая моя родина…»</vt:lpstr>
      <vt:lpstr>Леонардо да Винчи Автопортрет.    «Живопись – это поэзия, которую видят, но не слышат, а поэзия – это живопись, которую слышат, но не видят.»</vt:lpstr>
      <vt:lpstr>  Валерий БрюсовВ.Я   Портрет работы С.В. Малютина. 1913.   </vt:lpstr>
      <vt:lpstr>И.Попов «Первый снег»</vt:lpstr>
      <vt:lpstr>Федор Сологуб Художник А.Пирогов</vt:lpstr>
      <vt:lpstr>«Лодки у берега». Палатев В.</vt:lpstr>
      <vt:lpstr>«Туман над рекой» Палатев В.</vt:lpstr>
      <vt:lpstr>ОЁГИР Николай Константинович (1926-1988) эвенкийский поэт, сказитель.я</vt:lpstr>
      <vt:lpstr>Народный художник России, заслуженный художник Чувашской Республики Мешков Владимир Ильич</vt:lpstr>
      <vt:lpstr>В.И.Мешков в своей мастерской</vt:lpstr>
      <vt:lpstr>Глухари токуют</vt:lpstr>
      <vt:lpstr>Эвенкия. Охотник на Виви.</vt:lpstr>
      <vt:lpstr>В эвенкийской тайге</vt:lpstr>
      <vt:lpstr>Лыжня в таежку</vt:lpstr>
      <vt:lpstr>Снежные цветы</vt:lpstr>
      <vt:lpstr>Дорога домой</vt:lpstr>
      <vt:lpstr>Слайд 17</vt:lpstr>
      <vt:lpstr>Пейзажи в детских рисунках</vt:lpstr>
      <vt:lpstr>Осень в Эвенкии</vt:lpstr>
      <vt:lpstr>Осенний ветер </vt:lpstr>
      <vt:lpstr>Глубокий снег</vt:lpstr>
      <vt:lpstr>Солнечный день</vt:lpstr>
      <vt:lpstr>Закат солнца</vt:lpstr>
      <vt:lpstr>Холодная зима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Федор Сологуб</dc:title>
  <dc:creator> </dc:creator>
  <cp:lastModifiedBy>Роман</cp:lastModifiedBy>
  <cp:revision>65</cp:revision>
  <dcterms:created xsi:type="dcterms:W3CDTF">2012-02-24T04:59:38Z</dcterms:created>
  <dcterms:modified xsi:type="dcterms:W3CDTF">2017-10-18T06:27:27Z</dcterms:modified>
</cp:coreProperties>
</file>