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57" r:id="rId3"/>
    <p:sldId id="273" r:id="rId4"/>
    <p:sldId id="263" r:id="rId5"/>
    <p:sldId id="265" r:id="rId6"/>
    <p:sldId id="259" r:id="rId7"/>
    <p:sldId id="275" r:id="rId8"/>
    <p:sldId id="274" r:id="rId9"/>
    <p:sldId id="272" r:id="rId10"/>
    <p:sldId id="264" r:id="rId11"/>
    <p:sldId id="262" r:id="rId12"/>
    <p:sldId id="256" r:id="rId13"/>
    <p:sldId id="258" r:id="rId14"/>
    <p:sldId id="260" r:id="rId15"/>
    <p:sldId id="261" r:id="rId16"/>
    <p:sldId id="266" r:id="rId17"/>
    <p:sldId id="267" r:id="rId18"/>
    <p:sldId id="268" r:id="rId19"/>
    <p:sldId id="269" r:id="rId20"/>
    <p:sldId id="270" r:id="rId21"/>
    <p:sldId id="271" r:id="rId22"/>
    <p:sldId id="276" r:id="rId23"/>
    <p:sldId id="277" r:id="rId24"/>
    <p:sldId id="279" r:id="rId25"/>
    <p:sldId id="280" r:id="rId26"/>
    <p:sldId id="281" r:id="rId27"/>
    <p:sldId id="282" r:id="rId28"/>
    <p:sldId id="27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F005-1FEA-4FD3-8A6D-5FF12B9E1A1B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948E-B1F1-4C5A-A1A6-C2257B8BBF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F005-1FEA-4FD3-8A6D-5FF12B9E1A1B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948E-B1F1-4C5A-A1A6-C2257B8BBF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F005-1FEA-4FD3-8A6D-5FF12B9E1A1B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948E-B1F1-4C5A-A1A6-C2257B8BBF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F005-1FEA-4FD3-8A6D-5FF12B9E1A1B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948E-B1F1-4C5A-A1A6-C2257B8BBF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F005-1FEA-4FD3-8A6D-5FF12B9E1A1B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948E-B1F1-4C5A-A1A6-C2257B8BBF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F005-1FEA-4FD3-8A6D-5FF12B9E1A1B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948E-B1F1-4C5A-A1A6-C2257B8BBF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F005-1FEA-4FD3-8A6D-5FF12B9E1A1B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948E-B1F1-4C5A-A1A6-C2257B8BBF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F005-1FEA-4FD3-8A6D-5FF12B9E1A1B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948E-B1F1-4C5A-A1A6-C2257B8BBF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F005-1FEA-4FD3-8A6D-5FF12B9E1A1B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948E-B1F1-4C5A-A1A6-C2257B8BBF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F005-1FEA-4FD3-8A6D-5FF12B9E1A1B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948E-B1F1-4C5A-A1A6-C2257B8BBF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3F005-1FEA-4FD3-8A6D-5FF12B9E1A1B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948E-B1F1-4C5A-A1A6-C2257B8BBF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3F005-1FEA-4FD3-8A6D-5FF12B9E1A1B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3948E-B1F1-4C5A-A1A6-C2257B8BBF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18" Type="http://schemas.openxmlformats.org/officeDocument/2006/relationships/image" Target="../media/image29.jpeg"/><Relationship Id="rId3" Type="http://schemas.openxmlformats.org/officeDocument/2006/relationships/image" Target="../media/image16.jpeg"/><Relationship Id="rId21" Type="http://schemas.openxmlformats.org/officeDocument/2006/relationships/image" Target="../media/image12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17" Type="http://schemas.openxmlformats.org/officeDocument/2006/relationships/image" Target="../media/image28.jpeg"/><Relationship Id="rId2" Type="http://schemas.openxmlformats.org/officeDocument/2006/relationships/image" Target="../media/image15.jpeg"/><Relationship Id="rId16" Type="http://schemas.openxmlformats.org/officeDocument/2006/relationships/image" Target="../media/image27.jpeg"/><Relationship Id="rId20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5" Type="http://schemas.openxmlformats.org/officeDocument/2006/relationships/image" Target="../media/image8.jpeg"/><Relationship Id="rId23" Type="http://schemas.openxmlformats.org/officeDocument/2006/relationships/image" Target="../media/image32.jpeg"/><Relationship Id="rId10" Type="http://schemas.openxmlformats.org/officeDocument/2006/relationships/image" Target="../media/image23.jpeg"/><Relationship Id="rId19" Type="http://schemas.openxmlformats.org/officeDocument/2006/relationships/image" Target="../media/image30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13.jpeg"/><Relationship Id="rId22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video" Target="file:///C:\Documents%20and%20Settings\Admin\&#1056;&#1072;&#1073;&#1086;&#1095;&#1080;&#1081;%20&#1089;&#1090;&#1086;&#1083;\&#1080;&#1075;&#1088;&#1099;\MVI_0595.AVI" TargetMode="External"/><Relationship Id="rId7" Type="http://schemas.openxmlformats.org/officeDocument/2006/relationships/image" Target="../media/image1.png"/><Relationship Id="rId2" Type="http://schemas.openxmlformats.org/officeDocument/2006/relationships/video" Target="file:///C:\Documents%20and%20Settings\Admin\&#1056;&#1072;&#1073;&#1086;&#1095;&#1080;&#1081;%20&#1089;&#1090;&#1086;&#1083;\&#1080;&#1075;&#1088;&#1099;\MVI_0028.AVI" TargetMode="External"/><Relationship Id="rId1" Type="http://schemas.openxmlformats.org/officeDocument/2006/relationships/video" Target="file:///C:\Documents%20and%20Settings\Admin\&#1056;&#1072;&#1073;&#1086;&#1095;&#1080;&#1081;%20&#1089;&#1090;&#1086;&#1083;\&#1080;&#1075;&#1088;&#1099;\MVI_0026.AVI" TargetMode="Externa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5.png"/><Relationship Id="rId5" Type="http://schemas.openxmlformats.org/officeDocument/2006/relationships/audio" Target="file:///C:\Documents%20and%20Settings\Admin\&#1056;&#1072;&#1073;&#1086;&#1095;&#1080;&#1081;%20&#1089;&#1090;&#1086;&#1083;\&#1080;&#1075;&#1088;&#1099;\04%20Mercury.mp3" TargetMode="External"/><Relationship Id="rId10" Type="http://schemas.openxmlformats.org/officeDocument/2006/relationships/image" Target="../media/image4.png"/><Relationship Id="rId4" Type="http://schemas.openxmlformats.org/officeDocument/2006/relationships/video" Target="file:///C:\Documents%20and%20Settings\Admin\&#1056;&#1072;&#1073;&#1086;&#1095;&#1080;&#1081;%20&#1089;&#1090;&#1086;&#1083;\&#1080;&#1075;&#1088;&#1099;\&#1054;&#1083;&#1080;&#1084;&#1087;&#1080;&#1072;&#1076;&#1072;-2007%20(1).avi" TargetMode="External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428868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Жизнь и игры детей </a:t>
            </a:r>
            <a:r>
              <a:rPr lang="ru-RU" sz="6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Суринды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4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3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игры\IMG_079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игры\IMG_079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игры\IMG_079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29" name="Picture 5" descr="C:\Documents and Settings\Admin\Рабочий стол\игры\IMG_055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30" name="Picture 6" descr="C:\Documents and Settings\Admin\Рабочий стол\игры\IMG_055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31" name="Picture 7" descr="C:\Documents and Settings\Admin\Рабочий стол\игры\IMG_055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32" name="Picture 8" descr="C:\Documents and Settings\Admin\Рабочий стол\игры\IMG_0560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33" name="Picture 9" descr="C:\Documents and Settings\Admin\Рабочий стол\игры\IMG_0569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34" name="Picture 10" descr="C:\Documents and Settings\Admin\Рабочий стол\игры\IMG_0571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35" name="Picture 11" descr="C:\Documents and Settings\Admin\Рабочий стол\игры\IMG_0675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36" name="Picture 12" descr="C:\Documents and Settings\Admin\Рабочий стол\игры\IMG_0734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37" name="Picture 13" descr="C:\Documents and Settings\Admin\Рабочий стол\игры\IMG_0739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38" name="Picture 14" descr="C:\Documents and Settings\Admin\Рабочий стол\игры\IMG_0741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39" name="Picture 15" descr="C:\Documents and Settings\Admin\Рабочий стол\игры\IMG_0754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40" name="Picture 16" descr="C:\Documents and Settings\Admin\Рабочий стол\игры\IMG_0758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41" name="Picture 17" descr="C:\Documents and Settings\Admin\Рабочий стол\игры\IMG_0762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42" name="Picture 18" descr="C:\Documents and Settings\Admin\Рабочий стол\игры\IMG_0768.JP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43" name="Picture 19" descr="C:\Documents and Settings\Admin\Рабочий стол\игры\IMG_0773.JPG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44" name="Picture 20" descr="C:\Documents and Settings\Admin\Рабочий стол\игры\IMG_0780.JPG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45" name="Picture 21" descr="C:\Documents and Settings\Admin\Рабочий стол\игры\IMG_0785.JP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46" name="Picture 22" descr="C:\Documents and Settings\Admin\Рабочий стол\игры\IMG_0788.JPG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  <p:pic>
        <p:nvPicPr>
          <p:cNvPr id="1047" name="Picture 23" descr="C:\Documents and Settings\Admin\Рабочий стол\игры\IMG_0790.JPG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IMG_055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55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57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54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5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6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6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VI_0026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642910" y="714356"/>
            <a:ext cx="3619525" cy="2714644"/>
          </a:xfrm>
          <a:prstGeom prst="rect">
            <a:avLst/>
          </a:prstGeom>
        </p:spPr>
      </p:pic>
      <p:pic>
        <p:nvPicPr>
          <p:cNvPr id="3" name="MVI_0028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4786314" y="785794"/>
            <a:ext cx="3643338" cy="2732504"/>
          </a:xfrm>
          <a:prstGeom prst="rect">
            <a:avLst/>
          </a:prstGeom>
        </p:spPr>
      </p:pic>
      <p:pic>
        <p:nvPicPr>
          <p:cNvPr id="4" name="MVI_0595.AVI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9" cstate="print"/>
          <a:stretch>
            <a:fillRect/>
          </a:stretch>
        </p:blipFill>
        <p:spPr>
          <a:xfrm>
            <a:off x="4786314" y="3786190"/>
            <a:ext cx="3429024" cy="2571768"/>
          </a:xfrm>
          <a:prstGeom prst="rect">
            <a:avLst/>
          </a:prstGeom>
        </p:spPr>
      </p:pic>
      <p:pic>
        <p:nvPicPr>
          <p:cNvPr id="5" name="Олимпиада-2007 (1).avi">
            <a:hlinkClick r:id="" action="ppaction://media"/>
          </p:cNvPr>
          <p:cNvPicPr>
            <a:picLocks noRot="1" noChangeAspect="1"/>
          </p:cNvPicPr>
          <p:nvPr>
            <a:videoFile r:link="rId4"/>
          </p:nvPr>
        </p:nvPicPr>
        <p:blipFill>
          <a:blip r:embed="rId10" cstate="print"/>
          <a:stretch>
            <a:fillRect/>
          </a:stretch>
        </p:blipFill>
        <p:spPr>
          <a:xfrm>
            <a:off x="785786" y="3786190"/>
            <a:ext cx="3429023" cy="2571768"/>
          </a:xfrm>
          <a:prstGeom prst="rect">
            <a:avLst/>
          </a:prstGeom>
        </p:spPr>
      </p:pic>
      <p:pic>
        <p:nvPicPr>
          <p:cNvPr id="6" name="04 Mercury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1" cstate="email"/>
          <a:stretch>
            <a:fillRect/>
          </a:stretch>
        </p:blipFill>
        <p:spPr>
          <a:xfrm>
            <a:off x="857252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0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408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8)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video>
              <p:cMediaNode>
                <p:cTn id="17" repeatCount="indefinite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audio>
              <p:cMediaNode numSld="36">
                <p:cTn id="20" repeatCount="2000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6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6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9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9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9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9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9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9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357430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068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7158" y="142851"/>
            <a:ext cx="8524934" cy="6393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078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28662" y="410745"/>
            <a:ext cx="7834368" cy="587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5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Суринда</a:t>
            </a:r>
            <a:endParaRPr lang="ru-RU" dirty="0"/>
          </a:p>
        </p:txBody>
      </p:sp>
      <p:pic>
        <p:nvPicPr>
          <p:cNvPr id="4" name="Рисунок 3" descr="IMG_075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8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8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8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10</Words>
  <Application>Microsoft Office PowerPoint</Application>
  <PresentationFormat>Экран (4:3)</PresentationFormat>
  <Paragraphs>3</Paragraphs>
  <Slides>28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Жизнь и игры детей Суринды</vt:lpstr>
      <vt:lpstr>Слайд 2</vt:lpstr>
      <vt:lpstr>Слайд 3</vt:lpstr>
      <vt:lpstr>Слайд 4</vt:lpstr>
      <vt:lpstr>Слайд 5</vt:lpstr>
      <vt:lpstr>Суринда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Спасибо за внимание!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Killer</dc:creator>
  <cp:lastModifiedBy>Роман</cp:lastModifiedBy>
  <cp:revision>8</cp:revision>
  <dcterms:created xsi:type="dcterms:W3CDTF">2012-03-14T18:30:22Z</dcterms:created>
  <dcterms:modified xsi:type="dcterms:W3CDTF">2017-03-02T01:41:24Z</dcterms:modified>
</cp:coreProperties>
</file>