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67" r:id="rId4"/>
    <p:sldId id="269" r:id="rId5"/>
    <p:sldId id="270" r:id="rId6"/>
    <p:sldId id="266" r:id="rId7"/>
    <p:sldId id="264" r:id="rId8"/>
    <p:sldId id="263" r:id="rId9"/>
    <p:sldId id="261" r:id="rId10"/>
    <p:sldId id="259" r:id="rId11"/>
    <p:sldId id="280" r:id="rId12"/>
    <p:sldId id="279" r:id="rId13"/>
    <p:sldId id="278" r:id="rId14"/>
    <p:sldId id="277" r:id="rId15"/>
    <p:sldId id="276" r:id="rId16"/>
    <p:sldId id="275" r:id="rId17"/>
    <p:sldId id="274" r:id="rId18"/>
    <p:sldId id="273" r:id="rId19"/>
    <p:sldId id="272" r:id="rId20"/>
    <p:sldId id="281" r:id="rId21"/>
    <p:sldId id="282" r:id="rId22"/>
    <p:sldId id="283" r:id="rId23"/>
    <p:sldId id="284" r:id="rId24"/>
    <p:sldId id="285" r:id="rId25"/>
    <p:sldId id="286" r:id="rId26"/>
    <p:sldId id="287" r:id="rId27"/>
    <p:sldId id="289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-16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i="1" dirty="0" err="1" smtClean="0">
                <a:solidFill>
                  <a:schemeClr val="accent2"/>
                </a:solidFill>
              </a:rPr>
              <a:t>Эвэды</a:t>
            </a:r>
            <a:r>
              <a:rPr lang="ru-RU" i="1" dirty="0" smtClean="0">
                <a:solidFill>
                  <a:schemeClr val="accent2"/>
                </a:solidFill>
              </a:rPr>
              <a:t> </a:t>
            </a:r>
            <a:r>
              <a:rPr lang="ru-RU" i="1" dirty="0" err="1" smtClean="0">
                <a:solidFill>
                  <a:schemeClr val="accent2"/>
                </a:solidFill>
              </a:rPr>
              <a:t>дептылэе</a:t>
            </a:r>
            <a:endParaRPr lang="ru-RU" i="1" dirty="0">
              <a:solidFill>
                <a:schemeClr val="accent2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1400152"/>
          </a:xfrm>
        </p:spPr>
        <p:txBody>
          <a:bodyPr>
            <a:prstTxWarp prst="textCanUp">
              <a:avLst/>
            </a:prstTxWarp>
            <a:normAutofit fontScale="85000" lnSpcReduction="10000"/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«Что ты ел, </a:t>
            </a:r>
            <a:r>
              <a:rPr lang="ru-RU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бэе</a:t>
            </a:r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? </a:t>
            </a:r>
            <a:r>
              <a:rPr lang="ru-RU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Экунма</a:t>
            </a:r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си </a:t>
            </a:r>
            <a:r>
              <a:rPr lang="ru-RU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девденни</a:t>
            </a:r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, </a:t>
            </a:r>
            <a:r>
              <a:rPr lang="ru-RU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бэе</a:t>
            </a:r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? Кого добыл? </a:t>
            </a:r>
            <a:r>
              <a:rPr lang="ru-RU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Нивэ</a:t>
            </a:r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вачас</a:t>
            </a:r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?» </a:t>
            </a:r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вместо приветствия спрашивали эвенки, встречаясь в тайге. Такой интерес был не праздным любопытством, а формой соучастия в благополучном существовании соплеменника</a:t>
            </a:r>
            <a:r>
              <a:rPr lang="ru-RU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. </a:t>
            </a:r>
            <a:endParaRPr lang="ru-RU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Д</a:t>
            </a:r>
            <a:r>
              <a:rPr lang="ru-RU" smtClean="0"/>
              <a:t>ептылэели</a:t>
            </a:r>
            <a:r>
              <a:rPr lang="ru-RU" dirty="0" smtClean="0"/>
              <a:t> </a:t>
            </a:r>
            <a:r>
              <a:rPr lang="ru-RU" dirty="0" err="1" smtClean="0"/>
              <a:t>эвэды</a:t>
            </a:r>
            <a:r>
              <a:rPr lang="ru-RU" dirty="0" smtClean="0"/>
              <a:t> </a:t>
            </a:r>
            <a:r>
              <a:rPr lang="ru-RU" dirty="0" err="1" smtClean="0"/>
              <a:t>турэр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914872"/>
          </a:xfrm>
        </p:spPr>
        <p:txBody>
          <a:bodyPr>
            <a:normAutofit fontScale="25000" lnSpcReduction="20000"/>
          </a:bodyPr>
          <a:lstStyle/>
          <a:p>
            <a:r>
              <a:rPr lang="ru-RU" b="1" dirty="0" smtClean="0"/>
              <a:t> </a:t>
            </a:r>
            <a:endParaRPr lang="ru-RU" dirty="0" smtClean="0"/>
          </a:p>
          <a:p>
            <a:r>
              <a:rPr lang="ru-RU" b="1" dirty="0" smtClean="0"/>
              <a:t> </a:t>
            </a:r>
            <a:endParaRPr lang="ru-RU" dirty="0" smtClean="0"/>
          </a:p>
          <a:p>
            <a:r>
              <a:rPr lang="ru-RU" sz="4000" b="1" dirty="0" smtClean="0"/>
              <a:t>  </a:t>
            </a:r>
            <a:r>
              <a:rPr lang="ru-RU" sz="4000" b="1" dirty="0" err="1" smtClean="0"/>
              <a:t>Орон</a:t>
            </a:r>
            <a:r>
              <a:rPr lang="ru-RU" sz="4000" b="1" dirty="0" smtClean="0"/>
              <a:t> – домашний олень.                            </a:t>
            </a:r>
            <a:r>
              <a:rPr lang="ru-RU" sz="4000" b="1" dirty="0" err="1" smtClean="0"/>
              <a:t>Диктэ</a:t>
            </a:r>
            <a:r>
              <a:rPr lang="ru-RU" sz="4000" b="1" dirty="0" smtClean="0"/>
              <a:t> – голубика.</a:t>
            </a:r>
            <a:endParaRPr lang="ru-RU" sz="4000" dirty="0" smtClean="0"/>
          </a:p>
          <a:p>
            <a:r>
              <a:rPr lang="ru-RU" sz="4000" b="1" dirty="0" smtClean="0"/>
              <a:t>  </a:t>
            </a:r>
            <a:r>
              <a:rPr lang="ru-RU" sz="4000" b="1" dirty="0" err="1" smtClean="0"/>
              <a:t>Багдакэ</a:t>
            </a:r>
            <a:r>
              <a:rPr lang="ru-RU" sz="4000" b="1" dirty="0" smtClean="0"/>
              <a:t>, </a:t>
            </a:r>
            <a:r>
              <a:rPr lang="ru-RU" sz="4000" b="1" dirty="0" err="1" smtClean="0"/>
              <a:t>бэюн</a:t>
            </a:r>
            <a:r>
              <a:rPr lang="ru-RU" sz="4000" b="1" dirty="0" smtClean="0"/>
              <a:t> – дикий олень.                    </a:t>
            </a:r>
            <a:r>
              <a:rPr lang="ru-RU" sz="4000" b="1" dirty="0" err="1" smtClean="0"/>
              <a:t>Химиктэ</a:t>
            </a:r>
            <a:r>
              <a:rPr lang="ru-RU" sz="4000" b="1" dirty="0" smtClean="0"/>
              <a:t> – брусника.</a:t>
            </a:r>
            <a:endParaRPr lang="ru-RU" sz="4000" dirty="0" smtClean="0"/>
          </a:p>
          <a:p>
            <a:r>
              <a:rPr lang="ru-RU" sz="4000" b="1" dirty="0" smtClean="0"/>
              <a:t>  Моты – лось, сохатый.                                </a:t>
            </a:r>
            <a:r>
              <a:rPr lang="ru-RU" sz="4000" b="1" dirty="0" err="1" smtClean="0"/>
              <a:t>Нговли</a:t>
            </a:r>
            <a:r>
              <a:rPr lang="ru-RU" sz="4000" b="1" dirty="0" smtClean="0"/>
              <a:t> – черная смородина.</a:t>
            </a:r>
            <a:endParaRPr lang="ru-RU" sz="4000" dirty="0" smtClean="0"/>
          </a:p>
          <a:p>
            <a:r>
              <a:rPr lang="ru-RU" sz="4000" b="1" dirty="0" err="1" smtClean="0"/>
              <a:t>Игэликтэ</a:t>
            </a:r>
            <a:r>
              <a:rPr lang="ru-RU" sz="4000" b="1" dirty="0" smtClean="0"/>
              <a:t> – красная смородина</a:t>
            </a:r>
            <a:endParaRPr lang="ru-RU" sz="4000" dirty="0" smtClean="0"/>
          </a:p>
          <a:p>
            <a:r>
              <a:rPr lang="ru-RU" sz="4000" b="1" dirty="0" smtClean="0"/>
              <a:t>  </a:t>
            </a:r>
            <a:r>
              <a:rPr lang="ru-RU" sz="4000" b="1" dirty="0" err="1" smtClean="0"/>
              <a:t>Уллэ</a:t>
            </a:r>
            <a:r>
              <a:rPr lang="ru-RU" sz="4000" b="1" dirty="0" smtClean="0"/>
              <a:t> – мясо.                                                  </a:t>
            </a:r>
            <a:r>
              <a:rPr lang="ru-RU" sz="4000" b="1" dirty="0" err="1" smtClean="0"/>
              <a:t>Хаиктамкура</a:t>
            </a:r>
            <a:r>
              <a:rPr lang="ru-RU" sz="4000" b="1" dirty="0" smtClean="0"/>
              <a:t> – жимолость.</a:t>
            </a:r>
            <a:endParaRPr lang="ru-RU" sz="4000" dirty="0" smtClean="0"/>
          </a:p>
          <a:p>
            <a:r>
              <a:rPr lang="ru-RU" sz="4000" b="1" dirty="0" smtClean="0"/>
              <a:t>  </a:t>
            </a:r>
            <a:r>
              <a:rPr lang="ru-RU" sz="4000" b="1" dirty="0" err="1" smtClean="0"/>
              <a:t>Имурэн</a:t>
            </a:r>
            <a:r>
              <a:rPr lang="ru-RU" sz="4000" b="1" dirty="0" smtClean="0"/>
              <a:t> – жир перетопленный.                 </a:t>
            </a:r>
            <a:r>
              <a:rPr lang="ru-RU" sz="4000" b="1" dirty="0" err="1" smtClean="0"/>
              <a:t>Моронгго</a:t>
            </a:r>
            <a:r>
              <a:rPr lang="ru-RU" sz="4000" b="1" dirty="0" smtClean="0"/>
              <a:t> – костяника. </a:t>
            </a:r>
            <a:endParaRPr lang="ru-RU" sz="4000" dirty="0" smtClean="0"/>
          </a:p>
          <a:p>
            <a:r>
              <a:rPr lang="ru-RU" sz="4000" b="1" dirty="0" smtClean="0"/>
              <a:t>  </a:t>
            </a:r>
            <a:r>
              <a:rPr lang="ru-RU" sz="4000" b="1" dirty="0" err="1" smtClean="0"/>
              <a:t>Имуксэ</a:t>
            </a:r>
            <a:r>
              <a:rPr lang="ru-RU" sz="4000" b="1" dirty="0" smtClean="0"/>
              <a:t> – жир нетопленный.                     </a:t>
            </a:r>
            <a:r>
              <a:rPr lang="ru-RU" sz="4000" b="1" dirty="0" err="1" smtClean="0"/>
              <a:t>Онгко</a:t>
            </a:r>
            <a:r>
              <a:rPr lang="ru-RU" sz="4000" b="1" dirty="0" smtClean="0"/>
              <a:t> – ягода. </a:t>
            </a:r>
            <a:endParaRPr lang="ru-RU" sz="4000" dirty="0" smtClean="0"/>
          </a:p>
          <a:p>
            <a:r>
              <a:rPr lang="ru-RU" sz="4000" b="1" dirty="0" smtClean="0"/>
              <a:t>  </a:t>
            </a:r>
            <a:r>
              <a:rPr lang="ru-RU" sz="4000" b="1" dirty="0" err="1" smtClean="0"/>
              <a:t>Улуки</a:t>
            </a:r>
            <a:r>
              <a:rPr lang="ru-RU" sz="4000" b="1" dirty="0" smtClean="0"/>
              <a:t> – белка.                                              </a:t>
            </a:r>
            <a:r>
              <a:rPr lang="ru-RU" sz="4000" b="1" dirty="0" err="1" smtClean="0"/>
              <a:t>Бурдука</a:t>
            </a:r>
            <a:r>
              <a:rPr lang="ru-RU" sz="4000" b="1" dirty="0" smtClean="0"/>
              <a:t> – мука.</a:t>
            </a:r>
            <a:endParaRPr lang="ru-RU" sz="4000" dirty="0" smtClean="0"/>
          </a:p>
          <a:p>
            <a:r>
              <a:rPr lang="ru-RU" sz="4000" b="1" dirty="0" smtClean="0"/>
              <a:t>  </a:t>
            </a:r>
            <a:r>
              <a:rPr lang="ru-RU" sz="4000" b="1" dirty="0" err="1" smtClean="0"/>
              <a:t>Микчан</a:t>
            </a:r>
            <a:r>
              <a:rPr lang="ru-RU" sz="4000" b="1" dirty="0" smtClean="0"/>
              <a:t> – дикая коза.                                 </a:t>
            </a:r>
            <a:r>
              <a:rPr lang="ru-RU" sz="4000" b="1" dirty="0" err="1" smtClean="0"/>
              <a:t>Колобо</a:t>
            </a:r>
            <a:r>
              <a:rPr lang="ru-RU" sz="4000" b="1" dirty="0" smtClean="0"/>
              <a:t> – хлеб.</a:t>
            </a:r>
            <a:endParaRPr lang="ru-RU" sz="4000" dirty="0" smtClean="0"/>
          </a:p>
          <a:p>
            <a:r>
              <a:rPr lang="ru-RU" sz="4000" b="1" dirty="0" smtClean="0"/>
              <a:t>  Дели – рыба.                                                 </a:t>
            </a:r>
            <a:r>
              <a:rPr lang="ru-RU" sz="4000" b="1" dirty="0" err="1" smtClean="0"/>
              <a:t>Умукта</a:t>
            </a:r>
            <a:r>
              <a:rPr lang="ru-RU" sz="4000" b="1" dirty="0" smtClean="0"/>
              <a:t> – яйцо.</a:t>
            </a:r>
            <a:endParaRPr lang="ru-RU" sz="4000" dirty="0" smtClean="0"/>
          </a:p>
          <a:p>
            <a:r>
              <a:rPr lang="ru-RU" sz="4000" b="1" dirty="0" smtClean="0"/>
              <a:t>  </a:t>
            </a:r>
            <a:r>
              <a:rPr lang="ru-RU" sz="4000" b="1" dirty="0" err="1" smtClean="0"/>
              <a:t>Майгу</a:t>
            </a:r>
            <a:r>
              <a:rPr lang="ru-RU" sz="4000" b="1" dirty="0" smtClean="0"/>
              <a:t> – таймень.                                        </a:t>
            </a:r>
            <a:r>
              <a:rPr lang="ru-RU" sz="4000" b="1" dirty="0" err="1" smtClean="0"/>
              <a:t>Укумни</a:t>
            </a:r>
            <a:r>
              <a:rPr lang="ru-RU" sz="4000" b="1" dirty="0" smtClean="0"/>
              <a:t> – молоко.</a:t>
            </a:r>
            <a:endParaRPr lang="ru-RU" sz="4000" dirty="0" smtClean="0"/>
          </a:p>
          <a:p>
            <a:r>
              <a:rPr lang="ru-RU" sz="4000" b="1" dirty="0" smtClean="0"/>
              <a:t>  </a:t>
            </a:r>
            <a:r>
              <a:rPr lang="ru-RU" sz="4000" b="1" dirty="0" err="1" smtClean="0"/>
              <a:t>Ниру</a:t>
            </a:r>
            <a:r>
              <a:rPr lang="ru-RU" sz="4000" b="1" dirty="0" smtClean="0"/>
              <a:t> – ленок.                                               </a:t>
            </a:r>
            <a:r>
              <a:rPr lang="ru-RU" sz="4000" b="1" dirty="0" err="1" smtClean="0"/>
              <a:t>Турукэ</a:t>
            </a:r>
            <a:r>
              <a:rPr lang="ru-RU" sz="4000" b="1" dirty="0" smtClean="0"/>
              <a:t> – соль.</a:t>
            </a:r>
            <a:endParaRPr lang="ru-RU" sz="4000" dirty="0" smtClean="0"/>
          </a:p>
          <a:p>
            <a:r>
              <a:rPr lang="ru-RU" sz="4000" b="1" dirty="0" smtClean="0"/>
              <a:t>  </a:t>
            </a:r>
            <a:r>
              <a:rPr lang="ru-RU" sz="4000" b="1" dirty="0" err="1" smtClean="0"/>
              <a:t>Ниру</a:t>
            </a:r>
            <a:r>
              <a:rPr lang="ru-RU" sz="4000" b="1" dirty="0" smtClean="0"/>
              <a:t> – хариус.                                              </a:t>
            </a:r>
            <a:r>
              <a:rPr lang="ru-RU" sz="4000" b="1" dirty="0" err="1" smtClean="0"/>
              <a:t>Имурэн</a:t>
            </a:r>
            <a:r>
              <a:rPr lang="ru-RU" sz="4000" b="1" dirty="0" smtClean="0"/>
              <a:t> – масло. </a:t>
            </a:r>
            <a:endParaRPr lang="ru-RU" sz="4000" dirty="0" smtClean="0"/>
          </a:p>
          <a:p>
            <a:r>
              <a:rPr lang="ru-RU" sz="4000" b="1" dirty="0" smtClean="0"/>
              <a:t>  </a:t>
            </a:r>
            <a:r>
              <a:rPr lang="ru-RU" sz="4000" b="1" dirty="0" err="1" smtClean="0"/>
              <a:t>Сури</a:t>
            </a:r>
            <a:r>
              <a:rPr lang="ru-RU" sz="4000" b="1" dirty="0" smtClean="0"/>
              <a:t> – сиг.                                                     </a:t>
            </a:r>
            <a:r>
              <a:rPr lang="ru-RU" sz="4000" b="1" dirty="0" err="1" smtClean="0"/>
              <a:t>Тыптун</a:t>
            </a:r>
            <a:r>
              <a:rPr lang="ru-RU" sz="4000" b="1" dirty="0" smtClean="0"/>
              <a:t> – чайная заварка. </a:t>
            </a:r>
            <a:endParaRPr lang="ru-RU" sz="4000" dirty="0" smtClean="0"/>
          </a:p>
          <a:p>
            <a:r>
              <a:rPr lang="ru-RU" sz="4000" b="1" dirty="0" smtClean="0"/>
              <a:t>  </a:t>
            </a:r>
            <a:r>
              <a:rPr lang="ru-RU" sz="4000" b="1" dirty="0" err="1" smtClean="0"/>
              <a:t>Сенган</a:t>
            </a:r>
            <a:r>
              <a:rPr lang="ru-RU" sz="4000" b="1" dirty="0" smtClean="0"/>
              <a:t> – налим.                                           </a:t>
            </a:r>
            <a:r>
              <a:rPr lang="ru-RU" sz="4000" b="1" dirty="0" err="1" smtClean="0"/>
              <a:t>Му</a:t>
            </a:r>
            <a:r>
              <a:rPr lang="ru-RU" sz="4000" b="1" dirty="0" smtClean="0"/>
              <a:t> – вода. </a:t>
            </a:r>
            <a:endParaRPr lang="ru-RU" sz="4000" dirty="0" smtClean="0"/>
          </a:p>
          <a:p>
            <a:r>
              <a:rPr lang="ru-RU" sz="4000" b="1" dirty="0" smtClean="0"/>
              <a:t>  </a:t>
            </a:r>
            <a:r>
              <a:rPr lang="ru-RU" sz="4000" b="1" dirty="0" err="1" smtClean="0"/>
              <a:t>Гуткэн</a:t>
            </a:r>
            <a:r>
              <a:rPr lang="ru-RU" sz="4000" b="1" dirty="0" smtClean="0"/>
              <a:t> – щука.                                             </a:t>
            </a:r>
            <a:r>
              <a:rPr lang="ru-RU" sz="4000" b="1" dirty="0" err="1" smtClean="0"/>
              <a:t>Дюкэ</a:t>
            </a:r>
            <a:r>
              <a:rPr lang="ru-RU" sz="4000" b="1" dirty="0" smtClean="0"/>
              <a:t> – лед.</a:t>
            </a:r>
            <a:endParaRPr lang="ru-RU" sz="4000" dirty="0" smtClean="0"/>
          </a:p>
          <a:p>
            <a:r>
              <a:rPr lang="ru-RU" sz="4000" b="1" dirty="0" smtClean="0"/>
              <a:t>  </a:t>
            </a:r>
            <a:r>
              <a:rPr lang="ru-RU" sz="4000" b="1" dirty="0" err="1" smtClean="0"/>
              <a:t>Колемтэ</a:t>
            </a:r>
            <a:r>
              <a:rPr lang="ru-RU" sz="4000" b="1" dirty="0" smtClean="0"/>
              <a:t> – карась.                                        </a:t>
            </a:r>
            <a:r>
              <a:rPr lang="ru-RU" sz="4000" b="1" dirty="0" err="1" smtClean="0"/>
              <a:t>Дю</a:t>
            </a:r>
            <a:r>
              <a:rPr lang="ru-RU" sz="4000" b="1" dirty="0" smtClean="0"/>
              <a:t> – чум.</a:t>
            </a:r>
            <a:endParaRPr lang="ru-RU" sz="4000" dirty="0" smtClean="0"/>
          </a:p>
          <a:p>
            <a:r>
              <a:rPr lang="ru-RU" sz="4000" b="1" dirty="0" smtClean="0"/>
              <a:t>  </a:t>
            </a:r>
            <a:r>
              <a:rPr lang="ru-RU" sz="4000" b="1" dirty="0" err="1" smtClean="0"/>
              <a:t>Некэ</a:t>
            </a:r>
            <a:r>
              <a:rPr lang="ru-RU" sz="4000" b="1" dirty="0" smtClean="0"/>
              <a:t> – окунь.                                                Того – огонь.</a:t>
            </a:r>
            <a:endParaRPr lang="ru-RU" sz="4000" dirty="0" smtClean="0"/>
          </a:p>
          <a:p>
            <a:r>
              <a:rPr lang="ru-RU" sz="4000" b="1" dirty="0" smtClean="0"/>
              <a:t>  </a:t>
            </a:r>
            <a:r>
              <a:rPr lang="ru-RU" sz="4000" b="1" dirty="0" err="1" smtClean="0"/>
              <a:t>Пею</a:t>
            </a:r>
            <a:r>
              <a:rPr lang="ru-RU" sz="4000" b="1" dirty="0" smtClean="0"/>
              <a:t> – сорога.                                                </a:t>
            </a:r>
            <a:r>
              <a:rPr lang="ru-RU" sz="4000" b="1" dirty="0" err="1" smtClean="0"/>
              <a:t>Гулувун</a:t>
            </a:r>
            <a:r>
              <a:rPr lang="ru-RU" sz="4000" b="1" dirty="0" smtClean="0"/>
              <a:t> – костер.</a:t>
            </a:r>
            <a:endParaRPr lang="ru-RU" sz="4000" dirty="0" smtClean="0"/>
          </a:p>
          <a:p>
            <a:r>
              <a:rPr lang="ru-RU" sz="4000" b="1" dirty="0" smtClean="0"/>
              <a:t>  </a:t>
            </a:r>
            <a:r>
              <a:rPr lang="ru-RU" sz="4000" b="1" dirty="0" err="1" smtClean="0"/>
              <a:t>Хивикэ</a:t>
            </a:r>
            <a:r>
              <a:rPr lang="ru-RU" sz="4000" b="1" dirty="0" smtClean="0"/>
              <a:t> – </a:t>
            </a:r>
            <a:r>
              <a:rPr lang="ru-RU" sz="4000" b="1" dirty="0" err="1" smtClean="0"/>
              <a:t>гальян</a:t>
            </a:r>
            <a:r>
              <a:rPr lang="ru-RU" sz="4000" b="1" dirty="0" smtClean="0"/>
              <a:t>.                                          Тукала – зола, песок.</a:t>
            </a:r>
            <a:endParaRPr lang="ru-RU" sz="4000" dirty="0" smtClean="0"/>
          </a:p>
          <a:p>
            <a:r>
              <a:rPr lang="ru-RU" sz="4000" b="1" dirty="0" smtClean="0"/>
              <a:t>  </a:t>
            </a:r>
            <a:r>
              <a:rPr lang="ru-RU" sz="4000" b="1" dirty="0" err="1" smtClean="0"/>
              <a:t>Тысэ</a:t>
            </a:r>
            <a:r>
              <a:rPr lang="ru-RU" sz="4000" b="1" dirty="0" smtClean="0"/>
              <a:t> – икра рыбная.                                  Голо – полено.</a:t>
            </a:r>
          </a:p>
          <a:p>
            <a:r>
              <a:rPr lang="ru-RU" sz="4000" b="1" dirty="0" err="1" smtClean="0"/>
              <a:t>Силэ</a:t>
            </a:r>
            <a:r>
              <a:rPr lang="ru-RU" sz="4000" b="1" dirty="0" smtClean="0"/>
              <a:t> –эвенкийский суп</a:t>
            </a:r>
          </a:p>
          <a:p>
            <a:r>
              <a:rPr lang="ru-RU" sz="4000" b="1" dirty="0" err="1" smtClean="0"/>
              <a:t>Силавун</a:t>
            </a:r>
            <a:r>
              <a:rPr lang="ru-RU" sz="4000" b="1" dirty="0" smtClean="0"/>
              <a:t> -</a:t>
            </a:r>
            <a:endParaRPr lang="ru-RU" sz="4000" dirty="0" smtClean="0"/>
          </a:p>
          <a:p>
            <a:r>
              <a:rPr lang="ru-RU" sz="4000" b="1" dirty="0" smtClean="0"/>
              <a:t>  </a:t>
            </a:r>
            <a:r>
              <a:rPr lang="ru-RU" sz="4000" b="1" dirty="0" err="1" smtClean="0"/>
              <a:t>Чапа</a:t>
            </a:r>
            <a:r>
              <a:rPr lang="ru-RU" sz="4000" b="1" dirty="0" smtClean="0"/>
              <a:t> – молока.</a:t>
            </a:r>
            <a:endParaRPr lang="ru-RU" sz="4000" dirty="0" smtClean="0"/>
          </a:p>
          <a:p>
            <a:r>
              <a:rPr lang="ru-RU" sz="4000" b="1" dirty="0" smtClean="0"/>
              <a:t>  </a:t>
            </a:r>
            <a:r>
              <a:rPr lang="ru-RU" sz="4000" b="1" dirty="0" err="1" smtClean="0"/>
              <a:t>Дэги</a:t>
            </a:r>
            <a:r>
              <a:rPr lang="ru-RU" sz="4000" b="1" dirty="0" smtClean="0"/>
              <a:t> – птица.</a:t>
            </a:r>
            <a:endParaRPr lang="ru-RU" sz="4000" dirty="0" smtClean="0"/>
          </a:p>
          <a:p>
            <a:r>
              <a:rPr lang="ru-RU" sz="4000" b="1" dirty="0" smtClean="0"/>
              <a:t>  </a:t>
            </a:r>
            <a:r>
              <a:rPr lang="ru-RU" sz="4000" b="1" dirty="0" err="1" smtClean="0"/>
              <a:t>Хэлаки</a:t>
            </a:r>
            <a:r>
              <a:rPr lang="ru-RU" sz="4000" b="1" dirty="0" smtClean="0"/>
              <a:t> – куропатка.</a:t>
            </a:r>
            <a:endParaRPr lang="ru-RU" sz="4000" dirty="0" smtClean="0"/>
          </a:p>
          <a:p>
            <a:r>
              <a:rPr lang="ru-RU" sz="4000" b="1" dirty="0" smtClean="0"/>
              <a:t>  </a:t>
            </a:r>
            <a:r>
              <a:rPr lang="ru-RU" sz="4000" b="1" dirty="0" err="1" smtClean="0"/>
              <a:t>Хинуки</a:t>
            </a:r>
            <a:r>
              <a:rPr lang="ru-RU" sz="4000" b="1" dirty="0" smtClean="0"/>
              <a:t> – рябчик.</a:t>
            </a:r>
            <a:endParaRPr lang="ru-RU" sz="4000" dirty="0" smtClean="0"/>
          </a:p>
          <a:p>
            <a:r>
              <a:rPr lang="ru-RU" sz="4000" b="1" dirty="0" smtClean="0"/>
              <a:t>  </a:t>
            </a:r>
            <a:r>
              <a:rPr lang="ru-RU" sz="4000" b="1" dirty="0" err="1" smtClean="0"/>
              <a:t>Нюнгняки</a:t>
            </a:r>
            <a:r>
              <a:rPr lang="ru-RU" sz="4000" b="1" dirty="0" smtClean="0"/>
              <a:t> – гусь.</a:t>
            </a:r>
            <a:endParaRPr lang="ru-RU" sz="4000" dirty="0" smtClean="0"/>
          </a:p>
          <a:p>
            <a:r>
              <a:rPr lang="ru-RU" sz="4000" b="1" dirty="0" smtClean="0"/>
              <a:t>  </a:t>
            </a:r>
            <a:r>
              <a:rPr lang="ru-RU" sz="4000" b="1" dirty="0" err="1" smtClean="0"/>
              <a:t>Мудыги</a:t>
            </a:r>
            <a:r>
              <a:rPr lang="ru-RU" sz="4000" b="1" dirty="0" smtClean="0"/>
              <a:t> – утка.</a:t>
            </a:r>
            <a:endParaRPr lang="ru-RU" sz="4000" dirty="0" smtClean="0"/>
          </a:p>
          <a:p>
            <a:r>
              <a:rPr lang="ru-RU" b="1" dirty="0" smtClean="0"/>
              <a:t> 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Диктэ-голубика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ru-RU" sz="1600" b="1" i="1" dirty="0" smtClean="0"/>
              <a:t>Голубика одна из самых любимых эвенками ягод. Собирают голубику  берестяным </a:t>
            </a:r>
            <a:r>
              <a:rPr lang="ru-RU" sz="1600" b="1" i="1" dirty="0" err="1" smtClean="0"/>
              <a:t>битком-гуявуном</a:t>
            </a:r>
            <a:r>
              <a:rPr lang="ru-RU" sz="1600" b="1" i="1" dirty="0" smtClean="0"/>
              <a:t>. Голубику  эвенки заливали оленьим молоком и ели как лакомство. Сейчас из голубики делают вкусные кисели, компоты, соки, пюре, пастилу, желе, морсы, квасы…</a:t>
            </a: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 </a:t>
            </a:r>
          </a:p>
          <a:p>
            <a:endParaRPr lang="ru-RU" dirty="0"/>
          </a:p>
        </p:txBody>
      </p:sp>
      <p:pic>
        <p:nvPicPr>
          <p:cNvPr id="7170" name="Picture 2" descr="C:\Users\Балыкина\Desktop\еда\Нац. кухня\20150227_1824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8000" y="1124744"/>
            <a:ext cx="4856088" cy="489654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755576" y="620688"/>
            <a:ext cx="3888432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Комбагир</a:t>
            </a:r>
            <a:r>
              <a:rPr lang="ru-RU" dirty="0" smtClean="0"/>
              <a:t> Ангелина</a:t>
            </a:r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err="1" smtClean="0"/>
              <a:t>Имурэн-внутренний</a:t>
            </a:r>
            <a:r>
              <a:rPr lang="ru-RU" dirty="0" smtClean="0"/>
              <a:t> жир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b="1" i="1" dirty="0" smtClean="0"/>
              <a:t>С туши снимают наружный внутренний жир ( как правило он легко отделяется), развешивают для просушки. Если есть время перетапливают сразу: режут на кусочки, нагревают в котле, процеживают отделяя ошурки (шкварки) от жидкой части. Жир замораживают в мисках чашках, используют откалывая ножом кусок  нужной величины. Такой жир может очень долго </a:t>
            </a:r>
            <a:r>
              <a:rPr lang="ru-RU" b="1" i="1" dirty="0" err="1" smtClean="0"/>
              <a:t>храниться.Его</a:t>
            </a:r>
            <a:r>
              <a:rPr lang="ru-RU" b="1" i="1" dirty="0" smtClean="0"/>
              <a:t> едят холодным с хлебом, чаем, используют для приготовления </a:t>
            </a:r>
            <a:r>
              <a:rPr lang="ru-RU" b="1" i="1" dirty="0" err="1" smtClean="0"/>
              <a:t>саламатов</a:t>
            </a:r>
            <a:r>
              <a:rPr lang="ru-RU" b="1" i="1" dirty="0" smtClean="0"/>
              <a:t>, </a:t>
            </a:r>
            <a:r>
              <a:rPr lang="ru-RU" b="1" i="1" dirty="0" err="1" smtClean="0"/>
              <a:t>кэрчимэ</a:t>
            </a:r>
            <a:r>
              <a:rPr lang="ru-RU" b="1" i="1" dirty="0" smtClean="0"/>
              <a:t> (см.дальше) жарят на нем, </a:t>
            </a:r>
            <a:r>
              <a:rPr lang="ru-RU" b="1" i="1" dirty="0" err="1" smtClean="0"/>
              <a:t>пект</a:t>
            </a:r>
            <a:r>
              <a:rPr lang="ru-RU" b="1" i="1" dirty="0" smtClean="0"/>
              <a:t> хлеб, лепешки, оладьи…</a:t>
            </a:r>
          </a:p>
          <a:p>
            <a:endParaRPr lang="ru-RU" dirty="0"/>
          </a:p>
        </p:txBody>
      </p:sp>
      <p:pic>
        <p:nvPicPr>
          <p:cNvPr id="8194" name="Picture 2" descr="C:\Users\Балыкина\Desktop\еда\Нац. кухня\20150227_18251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62000" y="1557734"/>
            <a:ext cx="4625975" cy="346948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Пурса-рыбная</a:t>
            </a:r>
            <a:r>
              <a:rPr lang="ru-RU" dirty="0" smtClean="0"/>
              <a:t> мука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ru-RU" b="1" i="1" dirty="0" smtClean="0"/>
              <a:t>Рыбную муку –</a:t>
            </a:r>
            <a:r>
              <a:rPr lang="ru-RU" b="1" i="1" dirty="0" err="1" smtClean="0"/>
              <a:t>пурсу</a:t>
            </a:r>
            <a:r>
              <a:rPr lang="ru-RU" b="1" i="1" dirty="0" smtClean="0"/>
              <a:t> делают из мякоти рыбы. </a:t>
            </a:r>
            <a:r>
              <a:rPr lang="ru-RU" b="1" i="1" dirty="0" err="1" smtClean="0"/>
              <a:t>Осовободив</a:t>
            </a:r>
            <a:r>
              <a:rPr lang="ru-RU" b="1" i="1" dirty="0" smtClean="0"/>
              <a:t> ее от костей, ее надо поджарить у костра на рожне так чтобы она высохла. Затем растолочь рыбу и добавить сушеную икру. Из </a:t>
            </a:r>
            <a:r>
              <a:rPr lang="ru-RU" b="1" i="1" dirty="0" err="1" smtClean="0"/>
              <a:t>пурсы</a:t>
            </a:r>
            <a:r>
              <a:rPr lang="ru-RU" b="1" i="1" dirty="0" smtClean="0"/>
              <a:t> можно  готовить рыбный бульон при отсутствии свежей рыбы.</a:t>
            </a:r>
          </a:p>
          <a:p>
            <a:r>
              <a:rPr lang="ru-RU" b="1" i="1" dirty="0" smtClean="0"/>
              <a:t> </a:t>
            </a:r>
          </a:p>
          <a:p>
            <a:endParaRPr lang="ru-RU" dirty="0"/>
          </a:p>
        </p:txBody>
      </p:sp>
      <p:pic>
        <p:nvPicPr>
          <p:cNvPr id="9218" name="Picture 2" descr="C:\Users\Балыкина\Desktop\еда\Нац. кухня\20150227_18253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62000" y="1340768"/>
            <a:ext cx="4625975" cy="3686447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043608" y="620688"/>
            <a:ext cx="3960440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Комбагир</a:t>
            </a:r>
            <a:r>
              <a:rPr lang="ru-RU" dirty="0" smtClean="0"/>
              <a:t> </a:t>
            </a:r>
            <a:r>
              <a:rPr lang="ru-RU" dirty="0" err="1" smtClean="0"/>
              <a:t>Лина</a:t>
            </a:r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err="1" smtClean="0"/>
              <a:t>Бучивчи-вяленое</a:t>
            </a:r>
            <a:r>
              <a:rPr lang="ru-RU" dirty="0" smtClean="0"/>
              <a:t> на огне мясо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ru-RU" sz="1600" b="1" i="1" dirty="0" smtClean="0"/>
              <a:t>Шашлыки раскладывают на  сетке –</a:t>
            </a:r>
            <a:r>
              <a:rPr lang="ru-RU" sz="1600" b="1" i="1" dirty="0" err="1" smtClean="0"/>
              <a:t>бучивун</a:t>
            </a:r>
            <a:r>
              <a:rPr lang="ru-RU" sz="1600" b="1" i="1" dirty="0" smtClean="0"/>
              <a:t> из тальниковых прутьев. Под сеткой разжигают костер, добавляя в него березовые  ветки. Коптят куски несколько часов, поддерживая в костре и небольшой дымок.</a:t>
            </a:r>
          </a:p>
          <a:p>
            <a:r>
              <a:rPr lang="ru-RU" sz="1600" b="1" i="1" dirty="0" smtClean="0"/>
              <a:t> </a:t>
            </a:r>
          </a:p>
          <a:p>
            <a:endParaRPr lang="ru-RU" dirty="0"/>
          </a:p>
        </p:txBody>
      </p:sp>
      <p:pic>
        <p:nvPicPr>
          <p:cNvPr id="10242" name="Picture 2" descr="C:\Users\Балыкина\Desktop\еда\Нац. кухня\20150227_182554 (2)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83568" y="1557734"/>
            <a:ext cx="4704407" cy="367146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755576" y="692696"/>
            <a:ext cx="4104456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Демьянова Полина</a:t>
            </a:r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/>
              <a:t>Лурэ</a:t>
            </a:r>
            <a:r>
              <a:rPr lang="ru-RU" dirty="0" smtClean="0"/>
              <a:t>- рыбий жир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ru-RU" b="1" i="1" dirty="0" smtClean="0"/>
              <a:t>Из рыбы удалить желчный пузырь, затем вынуть внутренности, с них ножом соскрести жир, он обычно белого цвета (на кишках, на задней части желудка в виде треугольника, на других органах). Внутренний  жир собрать, растопить на сковородке до появления ошурков. Когда он немного остынет слить в емкости .Солить его нужно в процессе выварки.</a:t>
            </a:r>
          </a:p>
          <a:p>
            <a:r>
              <a:rPr lang="ru-RU" b="1" i="1" dirty="0" smtClean="0"/>
              <a:t> </a:t>
            </a:r>
          </a:p>
          <a:p>
            <a:endParaRPr lang="ru-RU" dirty="0"/>
          </a:p>
        </p:txBody>
      </p:sp>
      <p:pic>
        <p:nvPicPr>
          <p:cNvPr id="11266" name="Picture 2" descr="C:\Users\Балыкина\Desktop\еда\Нац. кухня\20150227_18262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62000" y="1557734"/>
            <a:ext cx="4625975" cy="3743474"/>
          </a:xfrm>
          <a:prstGeom prst="rect">
            <a:avLst/>
          </a:prstGeom>
          <a:noFill/>
        </p:spPr>
      </p:pic>
      <p:sp>
        <p:nvSpPr>
          <p:cNvPr id="5" name="Скругленный прямоугольник 4"/>
          <p:cNvSpPr/>
          <p:nvPr/>
        </p:nvSpPr>
        <p:spPr>
          <a:xfrm>
            <a:off x="971600" y="764704"/>
            <a:ext cx="3960440" cy="5760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Хукочар</a:t>
            </a:r>
            <a:r>
              <a:rPr lang="ru-RU" dirty="0" smtClean="0"/>
              <a:t> </a:t>
            </a:r>
            <a:r>
              <a:rPr lang="ru-RU" dirty="0" err="1" smtClean="0"/>
              <a:t>Русалина</a:t>
            </a:r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/>
              <a:t>Монгку</a:t>
            </a:r>
            <a:r>
              <a:rPr lang="ru-RU" dirty="0" smtClean="0"/>
              <a:t> –олений желудок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>
            <a:normAutofit lnSpcReduction="10000"/>
          </a:bodyPr>
          <a:lstStyle/>
          <a:p>
            <a:r>
              <a:rPr lang="ru-RU" sz="1200" b="1" i="1" dirty="0" smtClean="0"/>
              <a:t>Для того чтобы приготовить желудок, его выворачивают, промывают тщательно, скребут.</a:t>
            </a:r>
          </a:p>
          <a:p>
            <a:r>
              <a:rPr lang="ru-RU" sz="1200" b="1" i="1" dirty="0" err="1" smtClean="0"/>
              <a:t>Буюрун</a:t>
            </a:r>
            <a:r>
              <a:rPr lang="ru-RU" sz="1200" b="1" i="1" dirty="0" smtClean="0"/>
              <a:t>- в желудок наливают </a:t>
            </a:r>
            <a:r>
              <a:rPr lang="ru-RU" sz="1200" b="1" i="1" dirty="0" err="1" smtClean="0"/>
              <a:t>наливают</a:t>
            </a:r>
            <a:r>
              <a:rPr lang="ru-RU" sz="1200" b="1" i="1" dirty="0" smtClean="0"/>
              <a:t> густую кровь, затем завязывают  и варят (можно вместо крови добавить предварительно отваренную крупу) </a:t>
            </a:r>
            <a:r>
              <a:rPr lang="ru-RU" sz="1200" b="1" i="1" dirty="0" err="1" smtClean="0"/>
              <a:t>буюрун</a:t>
            </a:r>
            <a:r>
              <a:rPr lang="ru-RU" sz="1200" b="1" i="1" dirty="0" smtClean="0"/>
              <a:t> не только варят, но и жарят, коптят над огнем.</a:t>
            </a:r>
          </a:p>
          <a:p>
            <a:r>
              <a:rPr lang="ru-RU" sz="1200" b="1" i="1" dirty="0" err="1" smtClean="0"/>
              <a:t>Хэнне</a:t>
            </a:r>
            <a:r>
              <a:rPr lang="ru-RU" sz="1200" b="1" i="1" dirty="0" smtClean="0"/>
              <a:t>- в желудок оленя  добавляют молоко, перетопленный олений жир, добавляют кусочки  сушеного мяса. Желудок зашивают и подвешивают в чуме у дымового отверстия, высоко над костром. Через три-четыре месяца кушанье готово. Подается нарезанными ломтиками.</a:t>
            </a:r>
            <a:endParaRPr lang="ru-RU" sz="1200" b="1" i="1" dirty="0"/>
          </a:p>
        </p:txBody>
      </p:sp>
      <p:pic>
        <p:nvPicPr>
          <p:cNvPr id="12290" name="Picture 2" descr="C:\Users\Балыкина\Desktop\еда\Нац. кухня\20150227_18263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62000" y="1557734"/>
            <a:ext cx="4625975" cy="3469481"/>
          </a:xfrm>
          <a:prstGeom prst="rect">
            <a:avLst/>
          </a:prstGeom>
          <a:noFill/>
        </p:spPr>
      </p:pic>
      <p:sp>
        <p:nvSpPr>
          <p:cNvPr id="5" name="Овал 4"/>
          <p:cNvSpPr/>
          <p:nvPr/>
        </p:nvSpPr>
        <p:spPr>
          <a:xfrm>
            <a:off x="971600" y="836712"/>
            <a:ext cx="3816424" cy="5760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Хукочар</a:t>
            </a:r>
            <a:r>
              <a:rPr lang="ru-RU" dirty="0" smtClean="0"/>
              <a:t> </a:t>
            </a:r>
            <a:r>
              <a:rPr lang="ru-RU" dirty="0" err="1" smtClean="0"/>
              <a:t>Русалина</a:t>
            </a:r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/>
              <a:t>Босокто-оленьи</a:t>
            </a:r>
            <a:r>
              <a:rPr lang="ru-RU" dirty="0" smtClean="0"/>
              <a:t> почки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ru-RU" b="1" i="1" dirty="0" smtClean="0"/>
              <a:t>Почки в своем большинстве таежники едят сырыми или жаренными на внутреннем  оленем жире.</a:t>
            </a:r>
          </a:p>
          <a:p>
            <a:endParaRPr lang="ru-RU" dirty="0"/>
          </a:p>
        </p:txBody>
      </p:sp>
      <p:pic>
        <p:nvPicPr>
          <p:cNvPr id="13314" name="Picture 2" descr="C:\Users\Балыкина\Desktop\еда\Нац. кухня\20150227_18264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303337" y="930274"/>
            <a:ext cx="3543300" cy="4874989"/>
          </a:xfrm>
          <a:prstGeom prst="rect">
            <a:avLst/>
          </a:prstGeom>
          <a:noFill/>
        </p:spPr>
      </p:pic>
      <p:sp>
        <p:nvSpPr>
          <p:cNvPr id="5" name="Скругленный прямоугольник 4"/>
          <p:cNvSpPr/>
          <p:nvPr/>
        </p:nvSpPr>
        <p:spPr>
          <a:xfrm>
            <a:off x="683568" y="548680"/>
            <a:ext cx="4176464" cy="360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Удыгир</a:t>
            </a:r>
            <a:r>
              <a:rPr lang="ru-RU" dirty="0" smtClean="0"/>
              <a:t> Регина</a:t>
            </a:r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2000" dirty="0" err="1" smtClean="0"/>
              <a:t>Моронго</a:t>
            </a:r>
            <a:r>
              <a:rPr lang="ru-RU" sz="2000" dirty="0" smtClean="0"/>
              <a:t> (</a:t>
            </a:r>
            <a:r>
              <a:rPr lang="ru-RU" sz="2000" dirty="0" err="1" smtClean="0"/>
              <a:t>Боронго</a:t>
            </a:r>
            <a:r>
              <a:rPr lang="ru-RU" sz="2000" dirty="0" smtClean="0"/>
              <a:t>) –морошка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ru-RU" b="1" i="1" dirty="0" smtClean="0"/>
              <a:t>Из морошки делают очень вкусное варенье, засыпать сахаром, дать ягоде  настояться, потом поставить на медленный огонь, и прокипятить минут десять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14338" name="Picture 2" descr="C:\Users\Балыкина\Desktop\еда\Нац. кухня\20150227_182704 (2)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62000" y="1557734"/>
            <a:ext cx="4625975" cy="3469481"/>
          </a:xfrm>
          <a:prstGeom prst="rect">
            <a:avLst/>
          </a:prstGeom>
          <a:noFill/>
        </p:spPr>
      </p:pic>
      <p:sp>
        <p:nvSpPr>
          <p:cNvPr id="5" name="Овал 4"/>
          <p:cNvSpPr/>
          <p:nvPr/>
        </p:nvSpPr>
        <p:spPr>
          <a:xfrm>
            <a:off x="827584" y="764704"/>
            <a:ext cx="4176464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Хутокогир</a:t>
            </a:r>
            <a:r>
              <a:rPr lang="ru-RU" dirty="0" smtClean="0"/>
              <a:t> Анна</a:t>
            </a:r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/>
              <a:t>Пороскэ</a:t>
            </a:r>
            <a:r>
              <a:rPr lang="ru-RU" dirty="0" smtClean="0"/>
              <a:t>- колбаса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ru-RU" b="1" i="1" dirty="0" smtClean="0"/>
              <a:t>Прямая кишка оленя очищается снаружи и изнутри. Тонкий кишечник собирается кольцами как </a:t>
            </a:r>
            <a:r>
              <a:rPr lang="ru-RU" b="1" i="1" dirty="0" err="1" smtClean="0"/>
              <a:t>маут</a:t>
            </a:r>
            <a:r>
              <a:rPr lang="ru-RU" b="1" i="1" dirty="0" smtClean="0"/>
              <a:t> в одном месте перерезается ножом, каждый отрезок кишки промывается.</a:t>
            </a:r>
          </a:p>
          <a:p>
            <a:r>
              <a:rPr lang="ru-RU" b="1" i="1" dirty="0" smtClean="0"/>
              <a:t>Затем тонкие кишки нарезаются и  ими  начиняется прямая кишка, завязанная с одного конца. Также завязывается другой конец. Варят недолго. Едят нарезая как колбасу.</a:t>
            </a:r>
          </a:p>
          <a:p>
            <a:endParaRPr lang="ru-RU" dirty="0"/>
          </a:p>
        </p:txBody>
      </p:sp>
      <p:pic>
        <p:nvPicPr>
          <p:cNvPr id="15362" name="Picture 2" descr="C:\Users\Балыкина\Desktop\еда\Нац. кухня\20150227_18273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83568" y="1340768"/>
            <a:ext cx="4704407" cy="3686447"/>
          </a:xfrm>
          <a:prstGeom prst="rect">
            <a:avLst/>
          </a:prstGeom>
          <a:noFill/>
        </p:spPr>
      </p:pic>
      <p:sp>
        <p:nvSpPr>
          <p:cNvPr id="5" name="Овал 4"/>
          <p:cNvSpPr/>
          <p:nvPr/>
        </p:nvSpPr>
        <p:spPr>
          <a:xfrm>
            <a:off x="755576" y="620688"/>
            <a:ext cx="4176464" cy="5760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Боягир</a:t>
            </a:r>
            <a:r>
              <a:rPr lang="ru-RU" dirty="0" smtClean="0"/>
              <a:t> </a:t>
            </a:r>
            <a:r>
              <a:rPr lang="ru-RU" dirty="0" err="1" smtClean="0"/>
              <a:t>Василина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Силавун</a:t>
            </a:r>
            <a:r>
              <a:rPr lang="ru-RU" dirty="0" smtClean="0"/>
              <a:t> -шашлык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b="1" i="1" dirty="0" smtClean="0"/>
              <a:t>На приготовление </a:t>
            </a:r>
            <a:r>
              <a:rPr lang="ru-RU" b="1" i="1" dirty="0" err="1" smtClean="0"/>
              <a:t>силавуна</a:t>
            </a:r>
            <a:r>
              <a:rPr lang="ru-RU" b="1" i="1" dirty="0" smtClean="0"/>
              <a:t> идет мясо с мышц спины, холки, задних ног оленя. Мясо режут плоскими кусками величиной с ладонь, весом по 200-300 граммов, нанизывают один к одному на длинные шампуры, которые втыкают вокруг костра под углом 35-40 </a:t>
            </a:r>
            <a:r>
              <a:rPr lang="ru-RU" b="1" i="1" dirty="0" err="1" smtClean="0"/>
              <a:t>º</a:t>
            </a:r>
            <a:endParaRPr lang="ru-RU" b="1" i="1" dirty="0" smtClean="0"/>
          </a:p>
          <a:p>
            <a:r>
              <a:rPr lang="ru-RU" b="1" i="1" dirty="0" smtClean="0"/>
              <a:t>Костер поддерживается  не очень сильный, в него кладут дрова, которые долго держат жар (лиственных пород деревьев, диаметром 20-30 см.). Необходимо следить чтобы мясо не подгорело, равномерно прожарилось и пропиталось дымком. Готовые куски снимаются  (ими оказываются обычно верхние), одеваются сырые. Для того чтобы шашлык был вполне готов, необходимо около часа. (</a:t>
            </a:r>
            <a:r>
              <a:rPr lang="ru-RU" b="1" i="1" dirty="0" err="1" smtClean="0"/>
              <a:t>Силавун-это</a:t>
            </a:r>
            <a:r>
              <a:rPr lang="ru-RU" b="1" i="1" dirty="0" smtClean="0"/>
              <a:t> палочки на которые  насаживаются куски мяса, их делают из веток тальника) </a:t>
            </a:r>
          </a:p>
          <a:p>
            <a:endParaRPr lang="ru-RU" i="1" dirty="0"/>
          </a:p>
        </p:txBody>
      </p:sp>
      <p:pic>
        <p:nvPicPr>
          <p:cNvPr id="5" name="Рисунок 2" descr="100_0269.JPG"/>
          <p:cNvPicPr>
            <a:picLocks noGrp="1" noChangeAspect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62000" y="1556442"/>
            <a:ext cx="4625975" cy="34720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043608" y="692696"/>
            <a:ext cx="4176464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Боягир</a:t>
            </a:r>
            <a:r>
              <a:rPr lang="ru-RU" dirty="0" smtClean="0"/>
              <a:t> </a:t>
            </a:r>
            <a:r>
              <a:rPr lang="ru-RU" dirty="0" err="1" smtClean="0"/>
              <a:t>Василина</a:t>
            </a:r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Хакин-печень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ru-RU" b="1" i="1" dirty="0" smtClean="0"/>
              <a:t>Печень оленя  эвенки употребляют в сыром виде  и жарят ее. Замороженную печень нарезают тонкими ломтиками и едят макая в соль с перцем.</a:t>
            </a:r>
          </a:p>
          <a:p>
            <a:endParaRPr lang="ru-RU" b="1" i="1" dirty="0" smtClean="0"/>
          </a:p>
          <a:p>
            <a:endParaRPr lang="ru-RU" b="1" i="1" dirty="0"/>
          </a:p>
        </p:txBody>
      </p:sp>
      <p:pic>
        <p:nvPicPr>
          <p:cNvPr id="16386" name="Picture 2" descr="C:\Users\Балыкина\Desktop\еда\Нац. кухня\20150227_18281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62000" y="1268760"/>
            <a:ext cx="4625975" cy="3758455"/>
          </a:xfrm>
          <a:prstGeom prst="rect">
            <a:avLst/>
          </a:prstGeom>
          <a:noFill/>
        </p:spPr>
      </p:pic>
      <p:sp>
        <p:nvSpPr>
          <p:cNvPr id="5" name="Овал 4"/>
          <p:cNvSpPr/>
          <p:nvPr/>
        </p:nvSpPr>
        <p:spPr>
          <a:xfrm>
            <a:off x="971600" y="764704"/>
            <a:ext cx="4104456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Животова</a:t>
            </a:r>
            <a:r>
              <a:rPr lang="ru-RU" dirty="0" smtClean="0"/>
              <a:t> Алена</a:t>
            </a:r>
            <a:endParaRPr lang="ru-R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dirty="0" err="1" smtClean="0"/>
              <a:t>Кэрчимэ-дробленое</a:t>
            </a:r>
            <a:r>
              <a:rPr lang="ru-RU" sz="2000" dirty="0" smtClean="0"/>
              <a:t>  мясо с жиром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ru-RU" b="1" i="1" dirty="0" smtClean="0"/>
              <a:t>Сушеное мясо толкут (дробят), потом пережаривают олений жир не убирая ошурков, разливают по мискам, чашкам добавляют толченое мясо все перемешивают до однородной массы. Выносят на холод. Когда масса застынет, </a:t>
            </a:r>
            <a:r>
              <a:rPr lang="ru-RU" b="1" i="1" dirty="0" err="1" smtClean="0"/>
              <a:t>кэрчимэ</a:t>
            </a:r>
            <a:r>
              <a:rPr lang="ru-RU" b="1" i="1" dirty="0" smtClean="0"/>
              <a:t> вынимают из посуды.</a:t>
            </a:r>
            <a:endParaRPr lang="ru-RU" b="1" i="1" dirty="0"/>
          </a:p>
        </p:txBody>
      </p:sp>
      <p:pic>
        <p:nvPicPr>
          <p:cNvPr id="17410" name="Picture 2" descr="C:\Users\Балыкина\Desktop\еда\Нац. кухня\20150227_18293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62000" y="1340768"/>
            <a:ext cx="4625975" cy="3686447"/>
          </a:xfrm>
          <a:prstGeom prst="rect">
            <a:avLst/>
          </a:prstGeom>
          <a:noFill/>
        </p:spPr>
      </p:pic>
      <p:sp>
        <p:nvSpPr>
          <p:cNvPr id="5" name="Овал 4"/>
          <p:cNvSpPr/>
          <p:nvPr/>
        </p:nvSpPr>
        <p:spPr>
          <a:xfrm>
            <a:off x="899592" y="692696"/>
            <a:ext cx="4104456" cy="5760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Жуманиезова</a:t>
            </a:r>
            <a:r>
              <a:rPr lang="ru-RU" dirty="0" smtClean="0"/>
              <a:t> Елена Р.</a:t>
            </a:r>
            <a:endParaRPr lang="ru-RU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Ороды</a:t>
            </a:r>
            <a:r>
              <a:rPr lang="ru-RU" dirty="0" smtClean="0"/>
              <a:t>  </a:t>
            </a:r>
            <a:r>
              <a:rPr lang="ru-RU" dirty="0" err="1" smtClean="0"/>
              <a:t>чоли</a:t>
            </a:r>
            <a:r>
              <a:rPr lang="ru-RU" dirty="0" smtClean="0"/>
              <a:t> – олений язык                                                                      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ru-RU" dirty="0" smtClean="0"/>
              <a:t>Язык оленя отваривают, нарезают как колбасу, и едят как деликатес.</a:t>
            </a:r>
            <a:endParaRPr lang="ru-RU" dirty="0"/>
          </a:p>
        </p:txBody>
      </p:sp>
      <p:pic>
        <p:nvPicPr>
          <p:cNvPr id="18434" name="Picture 2" descr="C:\Users\Балыкина\Desktop\еда\Нац. кухня\20150227_18285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62000" y="1557734"/>
            <a:ext cx="4625975" cy="3469481"/>
          </a:xfrm>
          <a:prstGeom prst="rect">
            <a:avLst/>
          </a:prstGeom>
          <a:noFill/>
        </p:spPr>
      </p:pic>
      <p:sp>
        <p:nvSpPr>
          <p:cNvPr id="5" name="Овал 4"/>
          <p:cNvSpPr/>
          <p:nvPr/>
        </p:nvSpPr>
        <p:spPr>
          <a:xfrm>
            <a:off x="971600" y="764704"/>
            <a:ext cx="4104456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Балыкина Татьяна И.</a:t>
            </a:r>
            <a:endParaRPr lang="ru-RU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Тысэ-икра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ru-RU" b="1" i="1" dirty="0" smtClean="0"/>
              <a:t>Суп с рыбьей икрой. Большое количество рыбьей икры в деревянном корыте давят, растирают до однородной  жидкой массы  при помощи большой деревянной ложки – </a:t>
            </a:r>
            <a:r>
              <a:rPr lang="ru-RU" b="1" i="1" dirty="0" err="1" smtClean="0"/>
              <a:t>ламбы</a:t>
            </a:r>
            <a:r>
              <a:rPr lang="ru-RU" b="1" i="1" dirty="0" smtClean="0"/>
              <a:t>. В кипящий рыбный бульон добавляют эту массу, тщательно </a:t>
            </a:r>
            <a:r>
              <a:rPr lang="ru-RU" b="1" i="1" dirty="0" err="1" smtClean="0"/>
              <a:t>размещивают</a:t>
            </a:r>
            <a:r>
              <a:rPr lang="ru-RU" b="1" i="1" dirty="0" smtClean="0"/>
              <a:t> </a:t>
            </a:r>
            <a:r>
              <a:rPr lang="ru-RU" b="1" i="1" dirty="0" err="1" smtClean="0"/>
              <a:t>итыком</a:t>
            </a:r>
            <a:r>
              <a:rPr lang="ru-RU" b="1" i="1" dirty="0" smtClean="0"/>
              <a:t>, кладут измельченную рыбную мякоть. Доводят до </a:t>
            </a:r>
            <a:r>
              <a:rPr lang="ru-RU" b="1" i="1" dirty="0" err="1" smtClean="0"/>
              <a:t>кипения-тыхэмин</a:t>
            </a:r>
            <a:r>
              <a:rPr lang="ru-RU" b="1" i="1" dirty="0" smtClean="0"/>
              <a:t> готов.</a:t>
            </a:r>
          </a:p>
          <a:p>
            <a:endParaRPr lang="ru-RU" dirty="0"/>
          </a:p>
        </p:txBody>
      </p:sp>
      <p:pic>
        <p:nvPicPr>
          <p:cNvPr id="1026" name="Picture 2" descr="C:\Users\Балыкина\Desktop\еда\Нац. кухня\20150227_18294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9150" y="930275"/>
            <a:ext cx="4211674" cy="4724400"/>
          </a:xfrm>
          <a:prstGeom prst="rect">
            <a:avLst/>
          </a:prstGeom>
          <a:noFill/>
        </p:spPr>
      </p:pic>
      <p:sp>
        <p:nvSpPr>
          <p:cNvPr id="5" name="Овал 4"/>
          <p:cNvSpPr/>
          <p:nvPr/>
        </p:nvSpPr>
        <p:spPr>
          <a:xfrm>
            <a:off x="971600" y="548680"/>
            <a:ext cx="4032448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Хутокогир</a:t>
            </a:r>
            <a:r>
              <a:rPr lang="ru-RU" dirty="0" smtClean="0"/>
              <a:t> Анна</a:t>
            </a:r>
            <a:endParaRPr lang="ru-RU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1800" dirty="0" err="1" smtClean="0"/>
              <a:t>Умивун</a:t>
            </a:r>
            <a:r>
              <a:rPr lang="ru-RU" sz="1800" dirty="0" smtClean="0"/>
              <a:t> </a:t>
            </a:r>
            <a:r>
              <a:rPr lang="ru-RU" sz="1800" dirty="0" err="1" smtClean="0"/>
              <a:t>химиктэдук</a:t>
            </a:r>
            <a:r>
              <a:rPr lang="ru-RU" sz="1800" dirty="0" smtClean="0"/>
              <a:t>- брусничный напиток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ru-RU" b="1" i="1" dirty="0" smtClean="0"/>
              <a:t>Ягоду размять, залить водой, прокипятить 2-3 минуты, процедить, сахар не добавлять.</a:t>
            </a:r>
          </a:p>
          <a:p>
            <a:r>
              <a:rPr lang="ru-RU" b="1" i="1" dirty="0" smtClean="0"/>
              <a:t>Такой брусничный напиток хорошо утоляет жажду, снимает усталость, головную боль.</a:t>
            </a:r>
          </a:p>
          <a:p>
            <a:endParaRPr lang="ru-RU" b="1" i="1" dirty="0"/>
          </a:p>
        </p:txBody>
      </p:sp>
      <p:pic>
        <p:nvPicPr>
          <p:cNvPr id="2050" name="Picture 2" descr="C:\Users\Балыкина\Desktop\еда\Нац. кухня\20150227_183010 (2)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44485" y="930275"/>
            <a:ext cx="3661004" cy="4724400"/>
          </a:xfrm>
          <a:prstGeom prst="rect">
            <a:avLst/>
          </a:prstGeom>
          <a:noFill/>
        </p:spPr>
      </p:pic>
      <p:sp>
        <p:nvSpPr>
          <p:cNvPr id="5" name="Овал 4"/>
          <p:cNvSpPr/>
          <p:nvPr/>
        </p:nvSpPr>
        <p:spPr>
          <a:xfrm>
            <a:off x="971600" y="548680"/>
            <a:ext cx="3816424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Балыкина Татьяна И.</a:t>
            </a:r>
            <a:endParaRPr lang="ru-RU" sz="1400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dirty="0" err="1" smtClean="0"/>
              <a:t>Чукин-отварное</a:t>
            </a:r>
            <a:r>
              <a:rPr lang="ru-RU" dirty="0" smtClean="0"/>
              <a:t> или обжаренное мясо с соком 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>
            <a:normAutofit lnSpcReduction="10000"/>
          </a:bodyPr>
          <a:lstStyle/>
          <a:p>
            <a:r>
              <a:rPr lang="ru-RU" b="1" i="1" dirty="0" smtClean="0"/>
              <a:t>Некоторые хозяйки  готовят </a:t>
            </a:r>
            <a:r>
              <a:rPr lang="ru-RU" b="1" i="1" dirty="0" err="1" smtClean="0"/>
              <a:t>чукин</a:t>
            </a:r>
            <a:r>
              <a:rPr lang="ru-RU" b="1" i="1" dirty="0" smtClean="0"/>
              <a:t> не только из мяса, но и из сердца и из печени.</a:t>
            </a:r>
          </a:p>
          <a:p>
            <a:r>
              <a:rPr lang="ru-RU" b="1" i="1" dirty="0" smtClean="0"/>
              <a:t>Вот так готовится жаренный </a:t>
            </a:r>
            <a:r>
              <a:rPr lang="ru-RU" b="1" i="1" dirty="0" err="1" smtClean="0"/>
              <a:t>чукин.Куски</a:t>
            </a:r>
            <a:r>
              <a:rPr lang="ru-RU" b="1" i="1" dirty="0" smtClean="0"/>
              <a:t> мякоти величиной с ладонь, толщиной с палец нарезать поперек волокон, чуть отбить острием ножа, посолить, положить на сковородку  в сильно разогретый жир. Обжарить с двух сторон. Также как и при варке, надавливать ножом- должен показаться розовый сок. К такому </a:t>
            </a:r>
            <a:r>
              <a:rPr lang="ru-RU" b="1" i="1" dirty="0" err="1" smtClean="0"/>
              <a:t>чукину</a:t>
            </a:r>
            <a:r>
              <a:rPr lang="ru-RU" b="1" i="1" dirty="0" smtClean="0"/>
              <a:t>  хорош любой овощной либо крупяной гарнир.</a:t>
            </a:r>
          </a:p>
          <a:p>
            <a:endParaRPr lang="ru-RU" dirty="0"/>
          </a:p>
        </p:txBody>
      </p:sp>
      <p:pic>
        <p:nvPicPr>
          <p:cNvPr id="3074" name="Picture 2" descr="C:\Users\Балыкина\Desktop\еда\Нац. кухня\20150227_183046 (2)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62000" y="1557734"/>
            <a:ext cx="4625975" cy="3469481"/>
          </a:xfrm>
          <a:prstGeom prst="rect">
            <a:avLst/>
          </a:prstGeom>
          <a:noFill/>
        </p:spPr>
      </p:pic>
      <p:sp>
        <p:nvSpPr>
          <p:cNvPr id="5" name="Овал 4"/>
          <p:cNvSpPr/>
          <p:nvPr/>
        </p:nvSpPr>
        <p:spPr>
          <a:xfrm>
            <a:off x="827584" y="692696"/>
            <a:ext cx="4536504" cy="6480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Демьянова Полина</a:t>
            </a:r>
            <a:endParaRPr lang="ru-RU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/>
              <a:t>Хуликтэ-сушеное</a:t>
            </a:r>
            <a:r>
              <a:rPr lang="ru-RU" dirty="0" smtClean="0"/>
              <a:t> мясо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>
            <a:normAutofit fontScale="55000" lnSpcReduction="20000"/>
          </a:bodyPr>
          <a:lstStyle/>
          <a:p>
            <a:r>
              <a:rPr lang="ru-RU" sz="2200" b="1" i="1" dirty="0" smtClean="0"/>
              <a:t>В первой стадии готовится также как  </a:t>
            </a:r>
            <a:r>
              <a:rPr lang="ru-RU" sz="2200" b="1" i="1" dirty="0" err="1" smtClean="0"/>
              <a:t>силавун</a:t>
            </a:r>
            <a:r>
              <a:rPr lang="ru-RU" sz="2200" b="1" i="1" dirty="0" smtClean="0"/>
              <a:t>. Нарезанное поперёк волокон куски обжаривают на рожнах над огнем, режут  на более мелкие кусочки. В это время готовят устройство для дальней просушки </a:t>
            </a:r>
            <a:r>
              <a:rPr lang="ru-RU" sz="2200" b="1" i="1" dirty="0" err="1" smtClean="0"/>
              <a:t>мяса-бучивун</a:t>
            </a:r>
            <a:r>
              <a:rPr lang="ru-RU" sz="2200" b="1" i="1" dirty="0" smtClean="0"/>
              <a:t>. Это настил  из тонких  кругло наструганных веток или узких дощечек, соединённых  по краям. </a:t>
            </a:r>
            <a:r>
              <a:rPr lang="ru-RU" sz="2200" b="1" i="1" dirty="0" err="1" smtClean="0"/>
              <a:t>Бучивун</a:t>
            </a:r>
            <a:r>
              <a:rPr lang="ru-RU" sz="2200" b="1" i="1" dirty="0" smtClean="0"/>
              <a:t> укрепляется над костром, на него  тонким слоем насыпают подготовленное мясо и сушат время от времени  перемешивая, переворачивая. Огонь не должен быть  слишком сильным. </a:t>
            </a:r>
          </a:p>
          <a:p>
            <a:r>
              <a:rPr lang="ru-RU" sz="2200" dirty="0" smtClean="0"/>
              <a:t> </a:t>
            </a:r>
          </a:p>
          <a:p>
            <a:endParaRPr lang="ru-RU" dirty="0"/>
          </a:p>
        </p:txBody>
      </p:sp>
      <p:pic>
        <p:nvPicPr>
          <p:cNvPr id="5" name="Содержимое 4" descr="100_0274.JPG"/>
          <p:cNvPicPr>
            <a:picLocks noGrp="1" noChangeAspect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62000" y="1557734"/>
            <a:ext cx="4625975" cy="34694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Овал 5"/>
          <p:cNvSpPr/>
          <p:nvPr/>
        </p:nvSpPr>
        <p:spPr>
          <a:xfrm>
            <a:off x="827584" y="764704"/>
            <a:ext cx="4248472" cy="6480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Лапуко</a:t>
            </a:r>
            <a:r>
              <a:rPr lang="ru-RU" dirty="0" smtClean="0"/>
              <a:t> Тамара В.</a:t>
            </a:r>
            <a:endParaRPr lang="ru-RU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/>
              <a:t>Силэ-эвенкийский</a:t>
            </a:r>
            <a:r>
              <a:rPr lang="ru-RU" dirty="0" smtClean="0"/>
              <a:t> суп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>
            <a:normAutofit/>
          </a:bodyPr>
          <a:lstStyle/>
          <a:p>
            <a:r>
              <a:rPr lang="ru-RU" sz="1600" b="1" i="1" dirty="0" smtClean="0"/>
              <a:t>Сначала готовят  мясной бульон –</a:t>
            </a:r>
            <a:r>
              <a:rPr lang="ru-RU" sz="1600" b="1" i="1" dirty="0" err="1" smtClean="0"/>
              <a:t>сирба</a:t>
            </a:r>
            <a:r>
              <a:rPr lang="ru-RU" sz="1600" b="1" i="1" dirty="0" smtClean="0"/>
              <a:t>, долго варят мясо оленя и  трубчатые кости расколотые ножом, солят его. Вытаскивают мясо. Затем в этом мясной бульон добавляют муку, предварительно разведенную водой или охлажденным бульоном. В конце варки можно добавить дикий или репчатый лук.</a:t>
            </a:r>
          </a:p>
          <a:p>
            <a:endParaRPr lang="ru-RU" sz="1600" b="1" i="1" dirty="0"/>
          </a:p>
        </p:txBody>
      </p:sp>
      <p:pic>
        <p:nvPicPr>
          <p:cNvPr id="2050" name="Picture 2" descr="C:\Users\Балыкина\Desktop\еда\Нац. кухня\20150227_18311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62000" y="1706866"/>
            <a:ext cx="4625975" cy="3171217"/>
          </a:xfrm>
          <a:prstGeom prst="rect">
            <a:avLst/>
          </a:prstGeom>
          <a:noFill/>
        </p:spPr>
      </p:pic>
      <p:sp>
        <p:nvSpPr>
          <p:cNvPr id="5" name="Овал 4"/>
          <p:cNvSpPr/>
          <p:nvPr/>
        </p:nvSpPr>
        <p:spPr>
          <a:xfrm>
            <a:off x="899592" y="980728"/>
            <a:ext cx="4248472" cy="6480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Жуманиезова</a:t>
            </a:r>
            <a:r>
              <a:rPr lang="ru-RU" smtClean="0"/>
              <a:t> Елена Р.</a:t>
            </a:r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Талака</a:t>
            </a:r>
            <a:r>
              <a:rPr lang="ru-RU" dirty="0" smtClean="0"/>
              <a:t> -строганина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b="1" i="1" dirty="0" smtClean="0"/>
              <a:t>Для того чтобы приготовить строганину,  замороженную рыбу нужно сначала немного оттаять, потом сделать небольшой надрез вокруг головы, и срезать тонкую полоску со спинки рыбы( по хребту) и с брюшка, затем шкурку отделить от мякоти  подцепив ее у хвоста. Теперь можно нарезать красивой стружкой мороженную рыбу  и подать ее с солью и перцем.</a:t>
            </a:r>
          </a:p>
          <a:p>
            <a:r>
              <a:rPr lang="ru-RU" b="1" i="1" dirty="0" err="1" smtClean="0"/>
              <a:t>Ешё</a:t>
            </a:r>
            <a:r>
              <a:rPr lang="ru-RU" b="1" i="1" dirty="0" smtClean="0"/>
              <a:t>  можно сделать «</a:t>
            </a:r>
            <a:r>
              <a:rPr lang="ru-RU" b="1" i="1" dirty="0" err="1" smtClean="0"/>
              <a:t>сугудай</a:t>
            </a:r>
            <a:r>
              <a:rPr lang="ru-RU" b="1" i="1" dirty="0" smtClean="0"/>
              <a:t>» - это нарезанная мелко строганина, с луком, </a:t>
            </a:r>
            <a:r>
              <a:rPr lang="ru-RU" b="1" i="1" dirty="0" err="1" smtClean="0"/>
              <a:t>раст</a:t>
            </a:r>
            <a:r>
              <a:rPr lang="ru-RU" b="1" i="1" dirty="0" smtClean="0"/>
              <a:t>. маслом, не забыть посолить  и  поперчить на вкус </a:t>
            </a:r>
          </a:p>
          <a:p>
            <a:endParaRPr lang="ru-RU" dirty="0"/>
          </a:p>
        </p:txBody>
      </p:sp>
      <p:pic>
        <p:nvPicPr>
          <p:cNvPr id="5" name="Picture 5" descr="P108090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62000" y="1556442"/>
            <a:ext cx="4625975" cy="3472065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971600" y="764704"/>
            <a:ext cx="4104456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Демьянова Полина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/>
              <a:t>Олло-сури</a:t>
            </a:r>
            <a:r>
              <a:rPr lang="ru-RU" dirty="0" smtClean="0"/>
              <a:t>  (Рыба –сиг)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>
            <a:normAutofit/>
          </a:bodyPr>
          <a:lstStyle/>
          <a:p>
            <a:r>
              <a:rPr lang="ru-RU" b="1" i="1" dirty="0" smtClean="0"/>
              <a:t>Рыбу очищают от чешуи, убирают внутренности едят в прожаренном и отваренном виде. Рыбу режут на куски и прожаривают на масле с обеих сторон, добавляя соль по вкусу.</a:t>
            </a:r>
          </a:p>
          <a:p>
            <a:r>
              <a:rPr lang="ru-RU" b="1" i="1" dirty="0" smtClean="0"/>
              <a:t>Как приправу к рыбе добавляют ягоду (голубику, бруснику), приправленные ягодой кушанья называются –</a:t>
            </a:r>
            <a:r>
              <a:rPr lang="ru-RU" b="1" i="1" dirty="0" err="1" smtClean="0"/>
              <a:t>диктэмин</a:t>
            </a:r>
            <a:r>
              <a:rPr lang="ru-RU" b="1" i="1" dirty="0" smtClean="0"/>
              <a:t>.</a:t>
            </a:r>
          </a:p>
          <a:p>
            <a:endParaRPr lang="ru-RU" i="1" dirty="0"/>
          </a:p>
        </p:txBody>
      </p:sp>
      <p:pic>
        <p:nvPicPr>
          <p:cNvPr id="1026" name="Picture 2" descr="C:\Users\Балыкина\Desktop\еда\Нац. кухня\20150227_18231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1560" y="1052736"/>
            <a:ext cx="4776415" cy="3974479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83568" y="548680"/>
            <a:ext cx="4104456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Елдогир</a:t>
            </a:r>
            <a:r>
              <a:rPr lang="ru-RU" dirty="0" smtClean="0"/>
              <a:t> Евдокия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Хакин</a:t>
            </a:r>
            <a:r>
              <a:rPr lang="ru-RU" dirty="0" smtClean="0"/>
              <a:t> -печень оленя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ru-RU" b="1" i="1" dirty="0" smtClean="0"/>
              <a:t>Печень оленя таежники употребляют в сыром виде. Ее нарезают маленькими ломтиками и едят, макая в соль. Можно пропустить  печень  через мясорубку с чесноком и специями, получится очень вкусная смесь для бутерброда.</a:t>
            </a:r>
          </a:p>
          <a:p>
            <a:endParaRPr lang="ru-RU" b="1" i="1" dirty="0"/>
          </a:p>
        </p:txBody>
      </p:sp>
      <p:pic>
        <p:nvPicPr>
          <p:cNvPr id="2050" name="Picture 2" descr="C:\Users\Балыкина\Desktop\еда\Нац. кухня\20150227_18233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1560" y="1052736"/>
            <a:ext cx="4776415" cy="3974479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83568" y="620688"/>
            <a:ext cx="4104456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Животова</a:t>
            </a:r>
            <a:r>
              <a:rPr lang="ru-RU" dirty="0" smtClean="0"/>
              <a:t> Алена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/>
              <a:t>Турукэчи</a:t>
            </a:r>
            <a:r>
              <a:rPr lang="ru-RU" dirty="0" smtClean="0"/>
              <a:t> </a:t>
            </a:r>
            <a:r>
              <a:rPr lang="ru-RU" dirty="0" err="1" smtClean="0"/>
              <a:t>олло</a:t>
            </a:r>
            <a:r>
              <a:rPr lang="ru-RU" dirty="0" smtClean="0"/>
              <a:t> – солёная рыба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>
            <a:normAutofit fontScale="92500"/>
          </a:bodyPr>
          <a:lstStyle/>
          <a:p>
            <a:r>
              <a:rPr lang="ru-RU" b="1" i="1" dirty="0" smtClean="0"/>
              <a:t>Для того чтобы приготовить соленую рыбу (сиг, </a:t>
            </a:r>
            <a:r>
              <a:rPr lang="ru-RU" b="1" i="1" dirty="0" err="1" smtClean="0"/>
              <a:t>чир</a:t>
            </a:r>
            <a:r>
              <a:rPr lang="ru-RU" b="1" i="1" dirty="0" smtClean="0"/>
              <a:t>, щука и др.) свежую очищают от чешуи (можно не очищать), убирают внутренности,  делают  надрез  вдоль хребта и поперек, солят по вкусу, можно покрошить на мякоть рыбы чеснок, далее сворачивают рыбу мякотью внутрь и кладут  ее под гнет в прохладное место. Через день рыба просолится, ее можно есть нарезав на небольшие кусочки. Можно положить в банку, добавить лук и залить рыбу растительным маслом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  <p:pic>
        <p:nvPicPr>
          <p:cNvPr id="3074" name="Picture 2" descr="C:\Users\Балыкина\Desktop\еда\Нац. кухня\20150227_18234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9552" y="980728"/>
            <a:ext cx="4848423" cy="4046487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11560" y="548680"/>
            <a:ext cx="4176464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Иванова Надежда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err="1" smtClean="0"/>
              <a:t>Иривчэ</a:t>
            </a:r>
            <a:r>
              <a:rPr lang="ru-RU" dirty="0" smtClean="0"/>
              <a:t> </a:t>
            </a:r>
            <a:r>
              <a:rPr lang="ru-RU" dirty="0" err="1" smtClean="0"/>
              <a:t>олло</a:t>
            </a:r>
            <a:r>
              <a:rPr lang="ru-RU" dirty="0" smtClean="0"/>
              <a:t>- жареная рыба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ru-RU" b="1" i="1" dirty="0" smtClean="0"/>
              <a:t>Рыбу выпотрошить.</a:t>
            </a:r>
          </a:p>
          <a:p>
            <a:r>
              <a:rPr lang="ru-RU" b="1" i="1" dirty="0" smtClean="0"/>
              <a:t>Слизь соскоблить ножом. Тщательно промыть. Нарезать на куски. Обвалять куски рыбы  в муке смешанной с солью, и обжарить на хорошо разогретой сковороде в растительном масле. Можно обжарить рыбу во фритюре.</a:t>
            </a:r>
          </a:p>
          <a:p>
            <a:r>
              <a:rPr lang="ru-RU" b="1" i="1" dirty="0" smtClean="0"/>
              <a:t> </a:t>
            </a:r>
          </a:p>
          <a:p>
            <a:endParaRPr lang="ru-RU" dirty="0"/>
          </a:p>
        </p:txBody>
      </p:sp>
      <p:pic>
        <p:nvPicPr>
          <p:cNvPr id="4098" name="Picture 2" descr="C:\Users\Балыкина\Desktop\еда\Нац. кухня\20150227_18240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83568" y="1196752"/>
            <a:ext cx="4704407" cy="3830463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755576" y="620688"/>
            <a:ext cx="410445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Животова</a:t>
            </a:r>
            <a:r>
              <a:rPr lang="ru-RU" dirty="0" smtClean="0"/>
              <a:t> Алена</a:t>
            </a: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sz="2000" dirty="0" err="1" smtClean="0"/>
              <a:t>Халамат</a:t>
            </a:r>
            <a:r>
              <a:rPr lang="ru-RU" sz="2000" dirty="0" smtClean="0"/>
              <a:t> (Саламат)-разновидность каши</a:t>
            </a:r>
            <a:endParaRPr lang="ru-RU" sz="2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b="1" i="1" dirty="0" err="1" smtClean="0"/>
              <a:t>Халамат</a:t>
            </a:r>
            <a:r>
              <a:rPr lang="ru-RU" b="1" i="1" dirty="0" smtClean="0"/>
              <a:t> готовят из мясных, рыбных, молочных продуктов.</a:t>
            </a:r>
          </a:p>
          <a:p>
            <a:r>
              <a:rPr lang="ru-RU" b="1" i="1" dirty="0" err="1" smtClean="0"/>
              <a:t>Халамат</a:t>
            </a:r>
            <a:r>
              <a:rPr lang="ru-RU" b="1" i="1" dirty="0" smtClean="0"/>
              <a:t> из оленины готовят так: </a:t>
            </a:r>
          </a:p>
          <a:p>
            <a:r>
              <a:rPr lang="ru-RU" b="1" i="1" dirty="0" smtClean="0"/>
              <a:t>сильно проваренное мясо отделяют с костей, мелко рубят, смешивают с внутренним перетопленным жиром и охлаждают; </a:t>
            </a:r>
          </a:p>
          <a:p>
            <a:r>
              <a:rPr lang="ru-RU" b="1" i="1" dirty="0" smtClean="0"/>
              <a:t>сырое мясо режут мелко-мелко, жарят на оленьем жире, можно добавить сырой костный мозг, подают в охлажденном виде;</a:t>
            </a:r>
          </a:p>
          <a:p>
            <a:r>
              <a:rPr lang="ru-RU" b="1" i="1" dirty="0" smtClean="0"/>
              <a:t>внутренний олений жир перетопить, добавить костный мозг, еще все покипятить, вынести на мороз и там хранить. </a:t>
            </a:r>
            <a:r>
              <a:rPr lang="ru-RU" b="1" i="1" dirty="0" err="1" smtClean="0"/>
              <a:t>Халамат</a:t>
            </a:r>
            <a:r>
              <a:rPr lang="ru-RU" b="1" i="1" dirty="0" smtClean="0"/>
              <a:t> можно готовить на основе не внутреннего, а костного жира.</a:t>
            </a:r>
          </a:p>
          <a:p>
            <a:r>
              <a:rPr lang="ru-RU" b="1" i="1" dirty="0" smtClean="0"/>
              <a:t> </a:t>
            </a:r>
          </a:p>
          <a:p>
            <a:endParaRPr lang="ru-RU" dirty="0"/>
          </a:p>
        </p:txBody>
      </p:sp>
      <p:pic>
        <p:nvPicPr>
          <p:cNvPr id="5122" name="Picture 2" descr="C:\Users\Балыкина\Desktop\еда\Нац. кухня\20150227_18241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1560" y="1052736"/>
            <a:ext cx="4776415" cy="3974479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755576" y="620688"/>
            <a:ext cx="4104456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Маймага</a:t>
            </a:r>
            <a:r>
              <a:rPr lang="ru-RU" dirty="0" smtClean="0"/>
              <a:t> Татьяна</a:t>
            </a: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/>
              <a:t>Химиктэ</a:t>
            </a:r>
            <a:r>
              <a:rPr lang="ru-RU" dirty="0" smtClean="0"/>
              <a:t> – брусника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ru-RU" b="1" i="1" dirty="0" smtClean="0"/>
              <a:t>Все ягоды эвенки ели свежими, т.к. сахара эвенки не знали. Ягоду использовали как приправу к вареной рыбе, сушеному мясу. Кисло-сладкий чуть терпкий вкус ягоды придает мясу, рыбе пикантность. </a:t>
            </a:r>
          </a:p>
          <a:p>
            <a:r>
              <a:rPr lang="ru-RU" b="1" i="1" dirty="0" smtClean="0"/>
              <a:t>Для того чтобы сохранить ягоды женщины заполняли ягодой берестяную или деревянную посуду и заливали растопленным внутренним  жиром оленя или сохатого.</a:t>
            </a:r>
          </a:p>
          <a:p>
            <a:r>
              <a:rPr lang="ru-RU" b="1" i="1" dirty="0" smtClean="0"/>
              <a:t> </a:t>
            </a:r>
          </a:p>
          <a:p>
            <a:endParaRPr lang="ru-RU" dirty="0"/>
          </a:p>
        </p:txBody>
      </p:sp>
      <p:pic>
        <p:nvPicPr>
          <p:cNvPr id="6146" name="Picture 2" descr="C:\Users\Балыкина\Desktop\еда\Нац. кухня\20150227_182423 (2)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62000" y="1557734"/>
            <a:ext cx="4625975" cy="346948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827584" y="692696"/>
            <a:ext cx="3744416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Хутокогир</a:t>
            </a:r>
            <a:r>
              <a:rPr lang="ru-RU" dirty="0" smtClean="0"/>
              <a:t> Анна</a:t>
            </a: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240</TotalTime>
  <Words>1532</Words>
  <Application>Microsoft Office PowerPoint</Application>
  <PresentationFormat>Экран (4:3)</PresentationFormat>
  <Paragraphs>131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Аспект</vt:lpstr>
      <vt:lpstr>Эвэды дептылэе</vt:lpstr>
      <vt:lpstr>Силавун -шашлык</vt:lpstr>
      <vt:lpstr>Талака -строганина</vt:lpstr>
      <vt:lpstr>Олло-сури  (Рыба –сиг) </vt:lpstr>
      <vt:lpstr>Хакин -печень оленя</vt:lpstr>
      <vt:lpstr>Турукэчи олло – солёная рыба </vt:lpstr>
      <vt:lpstr>    Иривчэ олло- жареная рыба  </vt:lpstr>
      <vt:lpstr>   Халамат (Саламат)-разновидность каши</vt:lpstr>
      <vt:lpstr>Химиктэ – брусника </vt:lpstr>
      <vt:lpstr>Дептылэели эвэды турэр </vt:lpstr>
      <vt:lpstr>Диктэ-голубика </vt:lpstr>
      <vt:lpstr>  Имурэн-внутренний жир </vt:lpstr>
      <vt:lpstr>Пурса-рыбная мука</vt:lpstr>
      <vt:lpstr>  Бучивчи-вяленое на огне мясо </vt:lpstr>
      <vt:lpstr>Лурэ- рыбий жир </vt:lpstr>
      <vt:lpstr>Монгку –олений желудок </vt:lpstr>
      <vt:lpstr>Босокто-оленьи почки </vt:lpstr>
      <vt:lpstr> Моронго (Боронго) –морошка </vt:lpstr>
      <vt:lpstr>Пороскэ- колбаса </vt:lpstr>
      <vt:lpstr>Хакин-печень </vt:lpstr>
      <vt:lpstr>Кэрчимэ-дробленое  мясо с жиром  </vt:lpstr>
      <vt:lpstr>Ороды  чоли – олений язык                                                                      </vt:lpstr>
      <vt:lpstr>Тысэ-икра </vt:lpstr>
      <vt:lpstr>Умивун химиктэдук- брусничный напиток </vt:lpstr>
      <vt:lpstr>  Чукин-отварное или обжаренное мясо с соком </vt:lpstr>
      <vt:lpstr>Хуликтэ-сушеное мясо </vt:lpstr>
      <vt:lpstr>Силэ-эвенкийский суп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Эвэды дептылэе</dc:title>
  <dc:creator>Балыкина</dc:creator>
  <cp:lastModifiedBy>Роман</cp:lastModifiedBy>
  <cp:revision>35</cp:revision>
  <dcterms:created xsi:type="dcterms:W3CDTF">2015-12-11T06:20:28Z</dcterms:created>
  <dcterms:modified xsi:type="dcterms:W3CDTF">2017-03-01T05:55:50Z</dcterms:modified>
</cp:coreProperties>
</file>