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38200" y="704850"/>
            <a:ext cx="7805766" cy="39385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Спасибо тем, кто кормит и поит, а вдвое тому, кто хлеб – соль помнит!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               (русская пословица)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1500174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удший из людей – неблагодарный человек.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Неблагодарность – не только дремучее невежество души, но и само по себе зло. Неблагодарность страшна не потому, что обижает того, кто отнесся к нам с добротой и пониманием, а потому, что она обедняет нашу собственную душу.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Неблагодарность – самая страшная глухота. Когда забываешь сказать спасибо, забываешь своего учителя или того, кто в трудную минуту стал тебе опорой, кто приютил, согрел, поддержал, сотворил добро.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                             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(В. Сухомлинский)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928794" y="928670"/>
            <a:ext cx="5500726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Благодарю, Земля, благодарю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За то, что видел озеро, зарю,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За все вокруг, что знаю, слышу, вижу,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За эти дали светлые твои –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Пока мне хватит крови и любви,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Ни словом, ни поступком не обижу.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Простите нас, деревья и трава!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Мы забываем, повзрослев едва,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Что общим корнем связаны слова: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Народ, и благородство, и природа.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cs typeface="Times New Roman" pitchFamily="18" charset="0"/>
              </a:rPr>
              <a:t>                                                   А.И.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Киселева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169</Words>
  <PresentationFormat>Экран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Поток</vt:lpstr>
      <vt:lpstr>   Спасибо тем, кто кормит и поит, а вдвое тому, кто хлеб – соль помнит!                 (русская пословица)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Спасибо тем, кто кормит и поит, а вдвое тому, кто хлеб – соль помнит!                 (русская пословица)</dc:title>
  <dc:creator>1</dc:creator>
  <cp:lastModifiedBy>1</cp:lastModifiedBy>
  <cp:revision>1</cp:revision>
  <dcterms:created xsi:type="dcterms:W3CDTF">2016-10-12T09:33:10Z</dcterms:created>
  <dcterms:modified xsi:type="dcterms:W3CDTF">2016-10-12T09:52:25Z</dcterms:modified>
</cp:coreProperties>
</file>