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5F198D2-49AE-4BD7-B003-F4BFF505AC9A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B4CF2-E61F-4BE6-AD48-679E3AC563A1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 – проект </a:t>
            </a:r>
          </a:p>
          <a:p>
            <a:r>
              <a:rPr lang="ru-RU" sz="4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«Рассказ о слове»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Слово-</a:t>
            </a: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Единица языка, служащая для наименования понятий, предметов, лиц, действий, состояний, признаков, связей, отношений, оценок.</a:t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Речь, способность говорить.</a:t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(из толкового словаря русского языка С.И.Ожегова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Цель:</a:t>
            </a:r>
          </a:p>
          <a:p>
            <a:pPr algn="l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7030A0"/>
                </a:solidFill>
              </a:rPr>
              <a:t>Создать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урока- проекта: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Учиться:</a:t>
            </a:r>
            <a:r>
              <a:rPr lang="ru-RU" sz="2800" dirty="0" smtClean="0">
                <a:solidFill>
                  <a:srgbClr val="1C485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1C485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определять…</a:t>
            </a:r>
            <a:b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подбирать…</a:t>
            </a:r>
            <a:b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находить…</a:t>
            </a:r>
            <a:b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составлять …</a:t>
            </a:r>
            <a:b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защищать…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843738" cy="2752740"/>
          </a:xfrm>
        </p:spPr>
        <p:txBody>
          <a:bodyPr>
            <a:normAutofit fontScale="55000" lnSpcReduction="20000"/>
          </a:bodyPr>
          <a:lstStyle/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Определить лексическое значение слова</a:t>
            </a:r>
          </a:p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Подобрать однокоренные слова</a:t>
            </a:r>
          </a:p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Подобрать синонимы и антонимы к этому слову</a:t>
            </a:r>
          </a:p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Подобрать фразеологизмы</a:t>
            </a:r>
          </a:p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Найти пословицу </a:t>
            </a:r>
          </a:p>
          <a:p>
            <a:pPr algn="l">
              <a:buFont typeface="Wingdings" pitchFamily="2" charset="2"/>
              <a:buChar char="§"/>
            </a:pPr>
            <a:r>
              <a:rPr lang="ru-RU" sz="3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Составить предложение с этим словом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b="1" dirty="0" smtClean="0">
                <a:solidFill>
                  <a:srgbClr val="0070C0"/>
                </a:solidFill>
                <a:latin typeface="Arial" charset="0"/>
              </a:rPr>
              <a:t>План составления статьи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</TotalTime>
  <Words>44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Официальная</vt:lpstr>
      <vt:lpstr>Слайд 1</vt:lpstr>
      <vt:lpstr>Слайд 2</vt:lpstr>
      <vt:lpstr>Слайд 3</vt:lpstr>
      <vt:lpstr>Слайд 4</vt:lpstr>
      <vt:lpstr>План составления статьи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muh</dc:creator>
  <cp:lastModifiedBy>muh</cp:lastModifiedBy>
  <cp:revision>2</cp:revision>
  <dcterms:created xsi:type="dcterms:W3CDTF">2016-11-08T16:11:19Z</dcterms:created>
  <dcterms:modified xsi:type="dcterms:W3CDTF">2016-11-08T16:23:45Z</dcterms:modified>
</cp:coreProperties>
</file>