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65" r:id="rId4"/>
    <p:sldId id="262" r:id="rId5"/>
    <p:sldId id="260" r:id="rId6"/>
    <p:sldId id="259" r:id="rId7"/>
    <p:sldId id="261" r:id="rId8"/>
    <p:sldId id="263" r:id="rId9"/>
    <p:sldId id="266" r:id="rId10"/>
    <p:sldId id="267" r:id="rId11"/>
    <p:sldId id="274" r:id="rId12"/>
    <p:sldId id="268" r:id="rId13"/>
    <p:sldId id="270" r:id="rId14"/>
    <p:sldId id="269" r:id="rId15"/>
    <p:sldId id="271" r:id="rId16"/>
    <p:sldId id="273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20470C-6C82-4D9C-80D9-E541B9EE0770}" type="datetimeFigureOut">
              <a:rPr lang="ru-RU" smtClean="0"/>
              <a:t>22.10.2016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690B398-814A-45B0-9FF6-87A1B2669FAB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pikabu.ru/tag/&#1055;&#1086;&#1083;&#1103;&#1088;&#1085;&#1072;&#1103;%20&#1085;&#1086;&#1095;&#1100;" TargetMode="External"/><Relationship Id="rId13" Type="http://schemas.openxmlformats.org/officeDocument/2006/relationships/hyperlink" Target="http://news.made.ru/science/news349313.html" TargetMode="External"/><Relationship Id="rId18" Type="http://schemas.openxmlformats.org/officeDocument/2006/relationships/hyperlink" Target="http://artslab.com.ua/2007/10/page/46/" TargetMode="External"/><Relationship Id="rId3" Type="http://schemas.openxmlformats.org/officeDocument/2006/relationships/hyperlink" Target="http://www.photobase.ru/index.php?p=gallery&amp;a=view&amp;id=557" TargetMode="External"/><Relationship Id="rId7" Type="http://schemas.openxmlformats.org/officeDocument/2006/relationships/hyperlink" Target="http://www.plantarium.ru/dat/img/2/21/21152_c3963ef2.jpg" TargetMode="External"/><Relationship Id="rId12" Type="http://schemas.openxmlformats.org/officeDocument/2006/relationships/hyperlink" Target="http://www.gla.ac.uk/~gbza22/jpegs/birds/rbill2.jpg" TargetMode="External"/><Relationship Id="rId17" Type="http://schemas.openxmlformats.org/officeDocument/2006/relationships/hyperlink" Target="http://schools.keldysh.ru/sch1216/materials/sun_sys_do/earth-sun.jpg" TargetMode="External"/><Relationship Id="rId2" Type="http://schemas.openxmlformats.org/officeDocument/2006/relationships/hyperlink" Target="http://www.redbook.ru/foto/albums/lich/_DSC7218%2B.jpg" TargetMode="External"/><Relationship Id="rId16" Type="http://schemas.openxmlformats.org/officeDocument/2006/relationships/hyperlink" Target="http://img-2007-06.photosight.ru/21/2156524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arshruty.ru/PhotoFiles/7/2/7/b/727bfe6e3e384c1ca1b5a31c2ef599b3/large/82.jpg" TargetMode="External"/><Relationship Id="rId11" Type="http://schemas.openxmlformats.org/officeDocument/2006/relationships/hyperlink" Target="http://www.mad-love.ru/zoo.php?grp=10&amp;page=44" TargetMode="External"/><Relationship Id="rId5" Type="http://schemas.openxmlformats.org/officeDocument/2006/relationships/hyperlink" Target="http://school.ort.spb.ru/(Eng)/library/small_school/class3/urok2/rasteniy.htm" TargetMode="External"/><Relationship Id="rId15" Type="http://schemas.openxmlformats.org/officeDocument/2006/relationships/hyperlink" Target="http://www.photosight.ru/photos/2156524/" TargetMode="External"/><Relationship Id="rId10" Type="http://schemas.openxmlformats.org/officeDocument/2006/relationships/hyperlink" Target="http://www.magikbirds.com/pictures/604-DSCN0544A.JPG" TargetMode="External"/><Relationship Id="rId4" Type="http://schemas.openxmlformats.org/officeDocument/2006/relationships/hyperlink" Target="http://www.fototerra.ru/image.html?id=107663&amp;size=medium" TargetMode="External"/><Relationship Id="rId9" Type="http://schemas.openxmlformats.org/officeDocument/2006/relationships/hyperlink" Target="https://yandex.ru/images/search?img_url=http" TargetMode="External"/><Relationship Id="rId14" Type="http://schemas.openxmlformats.org/officeDocument/2006/relationships/hyperlink" Target="http://webefir.com/sites/default/files/previews/tupik.jpg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24000" y="2747772"/>
          <a:ext cx="6096000" cy="181483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500034" y="928670"/>
          <a:ext cx="7929618" cy="5195634"/>
        </p:xfrm>
        <a:graphic>
          <a:graphicData uri="http://schemas.openxmlformats.org/drawingml/2006/table">
            <a:tbl>
              <a:tblPr/>
              <a:tblGrid>
                <a:gridCol w="7929618"/>
              </a:tblGrid>
              <a:tr h="4112468">
                <a:tc>
                  <a:txBody>
                    <a:bodyPr/>
                    <a:lstStyle/>
                    <a:p>
                      <a:pPr marL="342900" lvl="0" indent="-342900" algn="l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rabicPeriod"/>
                      </a:pPr>
                      <a:r>
                        <a:rPr lang="ru-RU" sz="2400" u="sng" dirty="0">
                          <a:latin typeface="Times New Roman"/>
                          <a:ea typeface="Calibri"/>
                          <a:cs typeface="Times New Roman"/>
                        </a:rPr>
                        <a:t>Тест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1.Природные зоны России расположены так: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а) тундра, арктическая зона, зона лесов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б) арктическая зона, зона лесов, тундра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</a:t>
                      </a:r>
                      <a:r>
                        <a:rPr lang="ru-RU" sz="2400" dirty="0">
                          <a:solidFill>
                            <a:schemeClr val="tx2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r>
                        <a:rPr lang="ru-RU" sz="2400" i="0" dirty="0">
                          <a:solidFill>
                            <a:schemeClr val="tx2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арктическая зона, тундра, зона лесов</a:t>
                      </a:r>
                      <a:endParaRPr lang="ru-RU" sz="2400" i="0" dirty="0">
                        <a:solidFill>
                          <a:schemeClr val="tx2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2.Какие существуют промежуточные природные зоны? Зачеркни лишнее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а) лесотундра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б) </a:t>
                      </a:r>
                      <a:r>
                        <a:rPr lang="ru-RU" sz="2400" i="0" dirty="0" err="1">
                          <a:latin typeface="Times New Roman"/>
                          <a:ea typeface="Calibri"/>
                          <a:cs typeface="Times New Roman"/>
                        </a:rPr>
                        <a:t>лесопустыня</a:t>
                      </a:r>
                      <a:endParaRPr lang="ru-RU" sz="2400" i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в) лесостепь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500042"/>
            <a:ext cx="6096000" cy="1103312"/>
          </a:xfrm>
          <a:prstGeom prst="rect">
            <a:avLst/>
          </a:prstGeom>
          <a:noFill/>
        </p:spPr>
      </p:pic>
      <p:pic>
        <p:nvPicPr>
          <p:cNvPr id="5" name="Рисунок 4" descr="Хитрый мох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3929090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s://im3-tub-ru.yandex.net/i?id=e6472ba9516b1488a0a6297243b88c80&amp;n=33&amp;h=215&amp;w=322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357562"/>
            <a:ext cx="4000528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786742" cy="1785950"/>
          </a:xfrm>
        </p:spPr>
        <p:txBody>
          <a:bodyPr>
            <a:normAutofit/>
          </a:bodyPr>
          <a:lstStyle/>
          <a:p>
            <a:pPr algn="ctr"/>
            <a:endParaRPr lang="ru-RU" sz="1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08" y="214290"/>
            <a:ext cx="578647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Растительный  мир  Арктики 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0" descr="http://www.marshruty.ru/PhotoFiles/7/2/7/b/727bfe6e3e384c1ca1b5a31c2ef599b3/large/8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928802"/>
            <a:ext cx="2928958" cy="2197436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7" name="Picture 18" descr="http://www.fototerra.ru/image.html?id=107663&amp;size=mediu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928802"/>
            <a:ext cx="3071833" cy="2304251"/>
          </a:xfrm>
          <a:prstGeom prst="rect">
            <a:avLst/>
          </a:prstGeom>
          <a:noFill/>
          <a:ln w="38100">
            <a:solidFill>
              <a:srgbClr val="333399"/>
            </a:solidFill>
            <a:miter lim="800000"/>
            <a:headEnd/>
            <a:tailEnd/>
          </a:ln>
        </p:spPr>
      </p:pic>
      <p:pic>
        <p:nvPicPr>
          <p:cNvPr id="8" name="Picture 22" descr="http://www.plantarium.ru/dat/img/2/21/21152_c3963ef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500570"/>
            <a:ext cx="2920397" cy="2133598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9" name="Picture 4" descr="_DSC7218%2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57818" y="4429132"/>
            <a:ext cx="3071834" cy="2214578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357290" y="3714752"/>
            <a:ext cx="1132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00298" y="3643314"/>
            <a:ext cx="5844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мох</a:t>
            </a:r>
            <a:endParaRPr lang="ru-RU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00826" y="3786190"/>
            <a:ext cx="1735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Полярный мак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1928794" y="6143644"/>
            <a:ext cx="14588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камнеломка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858016" y="6143644"/>
            <a:ext cx="12859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лишайник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785786" y="857232"/>
            <a:ext cx="81501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Животный мир Арктики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9" name="Рисунок 8" descr="животное арктики тюлень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785927"/>
            <a:ext cx="264320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кие животные живут в арктике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785926"/>
            <a:ext cx="278608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21565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785926"/>
            <a:ext cx="2665412" cy="2214578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2" name="Picture 23" descr="http://www.magikbirds.com/pictures/604-DSCN0544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214818"/>
            <a:ext cx="2663825" cy="1922463"/>
          </a:xfrm>
          <a:prstGeom prst="rect">
            <a:avLst/>
          </a:prstGeom>
          <a:noFill/>
          <a:ln w="38100">
            <a:solidFill>
              <a:srgbClr val="000080"/>
            </a:solidFill>
            <a:miter lim="800000"/>
            <a:headEnd/>
            <a:tailEnd/>
          </a:ln>
        </p:spPr>
      </p:pic>
      <p:pic>
        <p:nvPicPr>
          <p:cNvPr id="13" name="Picture 8" descr="46_arctica_7672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143240" y="4214818"/>
            <a:ext cx="2643175" cy="20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162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4214818"/>
            <a:ext cx="2590801" cy="2000264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071538" y="3500438"/>
            <a:ext cx="1772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Белый медведь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643438" y="3500438"/>
            <a:ext cx="9519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тюлень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7715272" y="3571876"/>
            <a:ext cx="882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Кайра 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857356" y="5643578"/>
            <a:ext cx="793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чайка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643438" y="5643578"/>
            <a:ext cx="962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гагарка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7358082" y="5715016"/>
            <a:ext cx="945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тупики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13576" cy="1828800"/>
          </a:xfrm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571480"/>
            <a:ext cx="62149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Арктика и человек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https://im3-tub-ru.yandex.net/i?id=2a8f704b8839ef430e684efbfdf5a2f5&amp;n=33&amp;h=215&amp;w=32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857364"/>
            <a:ext cx="3076575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pox.ru/cache/imagemanager/251658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857364"/>
            <a:ext cx="314327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de-ussr.ru/uploads/images/t1/t1_19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071942"/>
            <a:ext cx="3402135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flatik.ru/flax/713/712538/712538_html_5f9defe2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4071942"/>
            <a:ext cx="3071834" cy="186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13576" cy="1828800"/>
          </a:xfrm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643042" y="428604"/>
            <a:ext cx="569671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Экологогические</a:t>
            </a:r>
            <a:r>
              <a:rPr lang="ru-RU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проблемы</a:t>
            </a:r>
            <a:endParaRPr lang="ru-RU" sz="4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Рисунок 5" descr="http://echo.msk.ru/files/812594.jpg?1345810749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285992"/>
            <a:ext cx="3333751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stringer-news.com/LoadedImages/2013/10/04/arkt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2285992"/>
            <a:ext cx="3495675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buildernet.ru/images/news/2013-3/hires/Chetra_on_Belyi_island.2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429132"/>
            <a:ext cx="3357586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nao24.ru/media/419339301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4810" y="4500570"/>
            <a:ext cx="342902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13576" cy="1828800"/>
          </a:xfrm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642918"/>
            <a:ext cx="6618310" cy="13319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14348" y="2571744"/>
            <a:ext cx="837370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Водоросли – рачки – рыбы – птицы</a:t>
            </a:r>
          </a:p>
          <a:p>
            <a:endParaRPr lang="ru-RU" sz="3600" b="1" dirty="0"/>
          </a:p>
          <a:p>
            <a:r>
              <a:rPr lang="ru-RU" sz="3600" b="1" dirty="0" smtClean="0"/>
              <a:t>Водоросли – рачки – рыбы – тюлени</a:t>
            </a:r>
            <a:endParaRPr lang="ru-RU" sz="3600" b="1" dirty="0"/>
          </a:p>
          <a:p>
            <a:endParaRPr lang="ru-RU" sz="3600" b="1" dirty="0" smtClean="0"/>
          </a:p>
          <a:p>
            <a:r>
              <a:rPr lang="ru-RU" sz="3600" b="1" dirty="0" smtClean="0"/>
              <a:t>Рыбы – тюлени – белые медведи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-285776"/>
            <a:ext cx="8170766" cy="1828800"/>
          </a:xfrm>
        </p:spPr>
        <p:txBody>
          <a:bodyPr>
            <a:normAutofit/>
          </a:bodyPr>
          <a:lstStyle/>
          <a:p>
            <a:pPr algn="l"/>
            <a:r>
              <a:rPr lang="ru-RU" sz="1800" b="0" dirty="0" smtClean="0">
                <a:solidFill>
                  <a:schemeClr val="tx1">
                    <a:lumMod val="95000"/>
                  </a:schemeClr>
                </a:solidFill>
                <a:effectLst/>
              </a:rPr>
              <a:t>https://yandex.ru/images/search?p=1&amp;text=экологические%20проблемы%20арктики&amp;img_url=http%3A%2F%2Fnao24.ru%2Fmedia%2Fcache%2Fa0%2F33%2Fa033d44d9d462e4004c73aee949ae25e.jpg&amp;pos=36&amp;rpt=simage</a:t>
            </a:r>
            <a:r>
              <a:rPr lang="ru-RU" sz="1800" b="0" dirty="0" smtClean="0"/>
              <a:t/>
            </a:r>
            <a:br>
              <a:rPr lang="ru-RU" sz="1800" b="0" dirty="0" smtClean="0"/>
            </a:br>
            <a:endParaRPr lang="ru-RU" sz="1800" b="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4000504"/>
            <a:ext cx="7854696" cy="1752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sz="28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35743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833141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>
              <a:latin typeface="Calibri" pitchFamily="34" charset="0"/>
              <a:ea typeface="Calibri" pitchFamily="34" charset="0"/>
              <a:cs typeface="Times New Roman" pitchFamily="18" charset="0"/>
              <a:hlinkClick r:id="rId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http://www.redbook.ru/foto/albums/lich/_DSC7218%2B.jpg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лишайник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http://www.fototerra.ru/image.html?id=107663&amp;size=medium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полярный мак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6"/>
              </a:rPr>
              <a:t>http://www.marshruty.ru/PhotoFiles/7/2/7/b/727bfe6e3e384c1ca1b5a31c2ef599b3/large/82.jpg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мох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7"/>
              </a:rPr>
              <a:t>http://www.plantarium.ru/dat/img/2/21/21152_c3963ef2.jpg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камнеломка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http://pikabu.ru/tag/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Полярная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%20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ночь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/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9"/>
              </a:rPr>
              <a:t>https://yandex.ru/images/search?img_url=http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0"/>
              </a:rPr>
              <a:t>http://www.magikbirds.com/pictures/604-DSCN0544A.JPG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чайка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1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2"/>
              </a:rPr>
              <a:t>http://www.gla.ac.uk/~gbza22/jpegs/birds/rbill2.jpg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гагарка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3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http://webefir.com/sites/default/files/previews/tupik.jpg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тупики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6"/>
              </a:rPr>
              <a:t>http://img-2007-06.photosight.ru/21/2156524.jpg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5"/>
              </a:rPr>
              <a:t>/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кайра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7"/>
              </a:rPr>
              <a:t>http://schools.keldysh.ru/sch1216/materials/sun_sys_do/earth-sun.jpg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освещенность Земли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8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1500174"/>
            <a:ext cx="84296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https://yandex.ru/images/search?img_url=http%3A%2F%2Fici.exploratv.ca%2Fupload%2Fsite%2Femissions%2Fplanete-des-hommes%2Fphotos%2F330%2FHP_Arctic_01-330.jpg&amp;text=арктика%20и%20человек%20картинки&amp;noreask=1&amp;pos=0&amp;lr=11372&amp;rpt=simage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428604"/>
            <a:ext cx="7813576" cy="1828800"/>
          </a:xfrm>
        </p:spPr>
        <p:txBody>
          <a:bodyPr>
            <a:normAutofit/>
          </a:bodyPr>
          <a:lstStyle/>
          <a:p>
            <a:pPr algn="l"/>
            <a:endParaRPr lang="ru-RU" sz="1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15745" y="2967335"/>
            <a:ext cx="6596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Спасибо </a:t>
            </a:r>
            <a:r>
              <a:rPr lang="ru-RU" sz="5400" b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 работу!</a:t>
            </a:r>
            <a:endParaRPr lang="ru-RU" sz="54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714356"/>
          <a:ext cx="8215370" cy="5195634"/>
        </p:xfrm>
        <a:graphic>
          <a:graphicData uri="http://schemas.openxmlformats.org/drawingml/2006/table">
            <a:tbl>
              <a:tblPr/>
              <a:tblGrid>
                <a:gridCol w="8215370"/>
              </a:tblGrid>
              <a:tr h="432678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3. Как сменяются природные зоны?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а) с запада на восток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б) с востока на запад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в) </a:t>
                      </a:r>
                      <a:r>
                        <a:rPr lang="ru-RU" sz="2400" i="0" dirty="0">
                          <a:latin typeface="Times New Roman"/>
                          <a:ea typeface="Calibri"/>
                          <a:cs typeface="Times New Roman"/>
                        </a:rPr>
                        <a:t>с севера на юг</a:t>
                      </a:r>
                      <a:endParaRPr lang="ru-RU" sz="2400" i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4. В чём причина смены природных зон?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а) земля вращается вокруг своей оси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r>
                        <a:rPr lang="ru-RU" sz="2400" i="0" dirty="0">
                          <a:latin typeface="Times New Roman"/>
                          <a:ea typeface="Calibri"/>
                          <a:cs typeface="Times New Roman"/>
                        </a:rPr>
                        <a:t>) неравномерное нагревание Солнцем разных участков Земли</a:t>
                      </a:r>
                      <a:endParaRPr lang="ru-RU" sz="2400" i="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в) Земля вращается вокруг Солнца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1171420776_arktika_fotografii_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60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Природные зоны России</a:t>
            </a:r>
            <a:br>
              <a:rPr lang="ru-RU" sz="60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60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60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2700" dirty="0"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dirty="0" smtClean="0"/>
              <a:t>Зона Арктических пустынь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Безымянны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5" descr="Северное сияние (30 фото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428736"/>
            <a:ext cx="3429024" cy="2571768"/>
          </a:xfrm>
          <a:prstGeom prst="rect">
            <a:avLst/>
          </a:prstGeom>
          <a:noFill/>
        </p:spPr>
      </p:pic>
      <p:pic>
        <p:nvPicPr>
          <p:cNvPr id="5" name="Picture 5" descr="moussette_aur16jul1_c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428736"/>
            <a:ext cx="3429024" cy="2589627"/>
          </a:xfrm>
          <a:prstGeom prst="rect">
            <a:avLst/>
          </a:prstGeom>
          <a:noFill/>
        </p:spPr>
      </p:pic>
      <p:pic>
        <p:nvPicPr>
          <p:cNvPr id="6" name="Picture 5" descr="Widescreen_Northern_lights_004950_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4000504"/>
            <a:ext cx="3429024" cy="2571768"/>
          </a:xfrm>
          <a:prstGeom prst="rect">
            <a:avLst/>
          </a:prstGeom>
          <a:noFill/>
        </p:spPr>
      </p:pic>
      <p:pic>
        <p:nvPicPr>
          <p:cNvPr id="8" name="Picture 5" descr="F:\Кузнецова О.П арктика\северное сияние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4071942"/>
            <a:ext cx="3429023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28596" y="642918"/>
            <a:ext cx="792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0" name="Прямоугольник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04925" y="428604"/>
            <a:ext cx="7064375" cy="747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4" descr="earth-su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428736"/>
            <a:ext cx="4572000" cy="407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http://i.usatoday.net/tech/space/twis08/su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0"/>
            <a:ext cx="6913562" cy="691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1670" y="857232"/>
            <a:ext cx="507209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АРКТИКА</a:t>
            </a:r>
            <a:r>
              <a:rPr lang="ru-RU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4000" dirty="0">
              <a:solidFill>
                <a:schemeClr val="tx2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 rot="18885891">
            <a:off x="3373954" y="1776009"/>
            <a:ext cx="1329595" cy="360362"/>
          </a:xfrm>
          <a:prstGeom prst="leftArrow">
            <a:avLst>
              <a:gd name="adj1" fmla="val 50000"/>
              <a:gd name="adj2" fmla="val 149890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 rot="13718990">
            <a:off x="4969894" y="1765633"/>
            <a:ext cx="1256369" cy="344488"/>
          </a:xfrm>
          <a:prstGeom prst="leftArrow">
            <a:avLst>
              <a:gd name="adj1" fmla="val 50000"/>
              <a:gd name="adj2" fmla="val 156797"/>
            </a:avLst>
          </a:prstGeom>
          <a:gradFill rotWithShape="1">
            <a:gsLst>
              <a:gs pos="0">
                <a:schemeClr val="accent2"/>
              </a:gs>
              <a:gs pos="5000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714348" y="2571744"/>
            <a:ext cx="3313112" cy="15113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2857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/>
                </a:solidFill>
                <a:latin typeface="Arial" charset="0"/>
              </a:rPr>
              <a:t>АРКТИЧЕСКАЯ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2"/>
                </a:solidFill>
                <a:latin typeface="Arial" charset="0"/>
              </a:rPr>
              <a:t>ПУСТЫНЯ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5500694" y="2571744"/>
            <a:ext cx="3313113" cy="1511300"/>
          </a:xfrm>
          <a:prstGeom prst="bevel">
            <a:avLst>
              <a:gd name="adj" fmla="val 12500"/>
            </a:avLst>
          </a:pr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28575">
            <a:solidFill>
              <a:srgbClr val="CCFF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>
                <a:solidFill>
                  <a:schemeClr val="accent2"/>
                </a:solidFill>
                <a:latin typeface="Arial" charset="0"/>
              </a:rPr>
              <a:t>АРКТИЧЕСКАЯ </a:t>
            </a:r>
          </a:p>
          <a:p>
            <a:pPr algn="ctr">
              <a:defRPr/>
            </a:pPr>
            <a:r>
              <a:rPr lang="ru-RU" sz="2800" b="1" dirty="0">
                <a:solidFill>
                  <a:schemeClr val="accent2"/>
                </a:solidFill>
                <a:latin typeface="Arial" charset="0"/>
              </a:rPr>
              <a:t>ТУНДРА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4357694"/>
            <a:ext cx="650085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 греч.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arktikos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 — северный,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аrctos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 — медведь (по созвездию Малой Медведицы)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Прямоугольник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290"/>
            <a:ext cx="6157912" cy="1281113"/>
          </a:xfrm>
          <a:prstGeom prst="rect">
            <a:avLst/>
          </a:prstGeom>
          <a:noFill/>
        </p:spPr>
      </p:pic>
      <p:pic>
        <p:nvPicPr>
          <p:cNvPr id="6" name="Рисунок 5" descr="Полярная ночь на одном из озёр Кольского полуостров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428736"/>
            <a:ext cx="4343400" cy="3250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Долгожданное северное солнце! Поймали момент!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214686"/>
            <a:ext cx="4445735" cy="325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117</TotalTime>
  <Words>228</Words>
  <Application>Microsoft Office PowerPoint</Application>
  <PresentationFormat>Экран (4:3)</PresentationFormat>
  <Paragraphs>77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Поток</vt:lpstr>
      <vt:lpstr>Слайд 1</vt:lpstr>
      <vt:lpstr>Слайд 2</vt:lpstr>
      <vt:lpstr>Слайд 3</vt:lpstr>
      <vt:lpstr>Природные зоны России  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https://yandex.ru/images/search?p=1&amp;text=экологические%20проблемы%20арктики&amp;img_url=http%3A%2F%2Fnao24.ru%2Fmedia%2Fcache%2Fa0%2F33%2Fa033d44d9d462e4004c73aee949ae25e.jpg&amp;pos=36&amp;rpt=simage 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Природные зоны России</dc:title>
  <dc:creator>muh</dc:creator>
  <cp:lastModifiedBy>muh</cp:lastModifiedBy>
  <cp:revision>12</cp:revision>
  <dcterms:created xsi:type="dcterms:W3CDTF">2016-10-22T14:19:09Z</dcterms:created>
  <dcterms:modified xsi:type="dcterms:W3CDTF">2016-10-22T16:17:09Z</dcterms:modified>
</cp:coreProperties>
</file>