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154" autoAdjust="0"/>
  </p:normalViewPr>
  <p:slideViewPr>
    <p:cSldViewPr>
      <p:cViewPr varScale="1">
        <p:scale>
          <a:sx n="84" d="100"/>
          <a:sy n="84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23E65E47-0B54-47C0-B6AB-C4196D1FB15C}" type="datetimeFigureOut">
              <a:rPr lang="ru-RU" smtClean="0"/>
              <a:pPr/>
              <a:t>07.10.2009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32C3BFB-F820-4816-9CEE-4404F50FA6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3414722"/>
          </a:xfrm>
        </p:spPr>
        <p:txBody>
          <a:bodyPr>
            <a:normAutofit/>
          </a:bodyPr>
          <a:lstStyle/>
          <a:p>
            <a:r>
              <a:rPr lang="ru-RU" dirty="0" smtClean="0"/>
              <a:t>Государственная символика Российской Федерации.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214554"/>
            <a:ext cx="8229600" cy="3154362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</a:t>
            </a:r>
            <a:endParaRPr lang="ru-RU" sz="54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126992"/>
            <a:ext cx="7772400" cy="2731008"/>
          </a:xfrm>
        </p:spPr>
        <p:txBody>
          <a:bodyPr/>
          <a:lstStyle/>
          <a:p>
            <a:r>
              <a:rPr lang="ru-RU" dirty="0" smtClean="0"/>
              <a:t>Оттиск красной восковой печати 1497 г.; икона «Чудо Георгия о Змие». Вторая половина </a:t>
            </a:r>
            <a:r>
              <a:rPr lang="en-US" dirty="0" smtClean="0"/>
              <a:t>XV</a:t>
            </a:r>
            <a:r>
              <a:rPr lang="ru-RU" dirty="0" smtClean="0"/>
              <a:t>в. Новгород</a:t>
            </a:r>
            <a:endParaRPr lang="ru-RU" dirty="0"/>
          </a:p>
        </p:txBody>
      </p:sp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500042"/>
            <a:ext cx="5286412" cy="3553973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143380"/>
            <a:ext cx="7772400" cy="2516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Портрет московского князя Ивана </a:t>
            </a:r>
            <a:r>
              <a:rPr lang="en-US" dirty="0" smtClean="0"/>
              <a:t>III</a:t>
            </a:r>
            <a:r>
              <a:rPr lang="ru-RU" dirty="0" smtClean="0"/>
              <a:t> Васильевича и красная восковая печать 1497г.</a:t>
            </a:r>
            <a:endParaRPr lang="ru-RU" dirty="0"/>
          </a:p>
        </p:txBody>
      </p:sp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642918"/>
            <a:ext cx="5932602" cy="3964824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929066"/>
            <a:ext cx="7772400" cy="2731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Орнамент  на  одежде, плита, вделанная в пол Храма Мистры, шиферная плита, монета и печать императора Римской империи Карла </a:t>
            </a:r>
            <a:r>
              <a:rPr lang="en-US" dirty="0" smtClean="0"/>
              <a:t>V</a:t>
            </a:r>
            <a:endParaRPr lang="ru-RU" dirty="0"/>
          </a:p>
        </p:txBody>
      </p:sp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42852"/>
            <a:ext cx="5572164" cy="3734903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714884"/>
            <a:ext cx="7772400" cy="21431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Петр </a:t>
            </a:r>
            <a:r>
              <a:rPr lang="en-US" dirty="0" smtClean="0"/>
              <a:t>I</a:t>
            </a:r>
            <a:r>
              <a:rPr lang="ru-RU" dirty="0" smtClean="0"/>
              <a:t> (гравюра), звезда, орденская лента и цепь ордена Святого Андрея Первозванного</a:t>
            </a:r>
            <a:endParaRPr lang="ru-RU" dirty="0"/>
          </a:p>
        </p:txBody>
      </p:sp>
      <p:pic>
        <p:nvPicPr>
          <p:cNvPr id="4" name="Рисунок 3" descr="Рисунок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571480"/>
            <a:ext cx="6051161" cy="4112077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714884"/>
            <a:ext cx="8201028" cy="21431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Фрагмент мозайки М.Ломоносова «Полтавская битва.» Петр </a:t>
            </a:r>
            <a:r>
              <a:rPr lang="en-US" dirty="0" smtClean="0"/>
              <a:t>I</a:t>
            </a:r>
            <a:r>
              <a:rPr lang="ru-RU" dirty="0" smtClean="0"/>
              <a:t> и боевые генералы с голубой лентой Святого Андрея Первозванного</a:t>
            </a:r>
            <a:endParaRPr lang="ru-RU" dirty="0"/>
          </a:p>
        </p:txBody>
      </p:sp>
      <p:pic>
        <p:nvPicPr>
          <p:cNvPr id="4" name="Рисунок 3" descr="Рисунок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571480"/>
            <a:ext cx="5639065" cy="3840781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000504"/>
            <a:ext cx="7772400" cy="2731008"/>
          </a:xfrm>
        </p:spPr>
        <p:txBody>
          <a:bodyPr/>
          <a:lstStyle/>
          <a:p>
            <a:r>
              <a:rPr lang="ru-RU" dirty="0" smtClean="0"/>
              <a:t>Портрет Императрицы Елизаветы, карта семилетней воины, медаль «Победителю над  Прусаками»</a:t>
            </a:r>
            <a:endParaRPr lang="ru-RU" dirty="0"/>
          </a:p>
        </p:txBody>
      </p:sp>
      <p:pic>
        <p:nvPicPr>
          <p:cNvPr id="4" name="Рисунок 3" descr="Рисунок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214290"/>
            <a:ext cx="6089453" cy="4122549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500570"/>
            <a:ext cx="8629656" cy="21595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Звезда, знак и лента ордена, Святого Великомученика и Победоносца Георгия; портреты графа Г.А. Потемкина</a:t>
            </a:r>
            <a:br>
              <a:rPr lang="ru-RU" sz="3200" dirty="0" smtClean="0"/>
            </a:br>
            <a:r>
              <a:rPr lang="ru-RU" sz="3200" dirty="0" smtClean="0"/>
              <a:t>и генералиссимуса А.В. Суворова.</a:t>
            </a:r>
            <a:endParaRPr lang="ru-RU" sz="3200" dirty="0"/>
          </a:p>
        </p:txBody>
      </p:sp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85728"/>
            <a:ext cx="6393799" cy="4297628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429132"/>
            <a:ext cx="7772400" cy="201662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Медаль «За храбрость», Георгиевское оружие «За храбрость», знак отличия Военного ордена для нижних воинских чинов-Георгиевский крест</a:t>
            </a:r>
            <a:endParaRPr lang="ru-RU" sz="3200" dirty="0"/>
          </a:p>
        </p:txBody>
      </p:sp>
      <p:pic>
        <p:nvPicPr>
          <p:cNvPr id="4" name="Рисунок 3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85728"/>
            <a:ext cx="6143668" cy="4151127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110</TotalTime>
  <Words>148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Апекс</vt:lpstr>
      <vt:lpstr>Литейная</vt:lpstr>
      <vt:lpstr>Государственная символика Российской Федерации.</vt:lpstr>
      <vt:lpstr>Оттиск красной восковой печати 1497 г.; икона «Чудо Георгия о Змие». Вторая половина XVв. Новгород</vt:lpstr>
      <vt:lpstr>Портрет московского князя Ивана III Васильевича и красная восковая печать 1497г.</vt:lpstr>
      <vt:lpstr>Орнамент  на  одежде, плита, вделанная в пол Храма Мистры, шиферная плита, монета и печать императора Римской империи Карла V</vt:lpstr>
      <vt:lpstr>Петр I (гравюра), звезда, орденская лента и цепь ордена Святого Андрея Первозванного</vt:lpstr>
      <vt:lpstr>Фрагмент мозайки М.Ломоносова «Полтавская битва.» Петр I и боевые генералы с голубой лентой Святого Андрея Первозванного</vt:lpstr>
      <vt:lpstr>Портрет Императрицы Елизаветы, карта семилетней воины, медаль «Победителю над  Прусаками»</vt:lpstr>
      <vt:lpstr>Звезда, знак и лента ордена, Святого Великомученика и Победоносца Георгия; портреты графа Г.А. Потемкина и генералиссимуса А.В. Суворова.</vt:lpstr>
      <vt:lpstr>Медаль «За храбрость», Георгиевское оружие «За храбрость», знак отличия Военного ордена для нижних воинских чинов-Георгиевский крест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символика Российской Федерации.</dc:title>
  <dc:creator>АЛИТЕТ ПАВЛОВ</dc:creator>
  <cp:lastModifiedBy> </cp:lastModifiedBy>
  <cp:revision>14</cp:revision>
  <dcterms:created xsi:type="dcterms:W3CDTF">2009-04-15T08:56:55Z</dcterms:created>
  <dcterms:modified xsi:type="dcterms:W3CDTF">2009-10-07T07:41:36Z</dcterms:modified>
</cp:coreProperties>
</file>