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6" r:id="rId5"/>
    <p:sldId id="267" r:id="rId6"/>
    <p:sldId id="268" r:id="rId7"/>
    <p:sldId id="265" r:id="rId8"/>
    <p:sldId id="258" r:id="rId9"/>
    <p:sldId id="259" r:id="rId10"/>
    <p:sldId id="273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CCFF"/>
    <a:srgbClr val="00FF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6F4C-5280-4BC0-818D-666AE893CE30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32A2-1FF9-41EA-AB08-DB561697F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1D71-A288-440E-B97E-77C557F1EC9A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9BA6-D858-4930-92D0-266740B7C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CB60-CA21-46CE-974C-FAF94A842163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4264-4705-485F-8C96-2B25E425D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9110-4699-453E-AF72-5D42BC9186FE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207F-9E01-4EB8-8C35-C079E35A6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0873-3A7F-457B-91BF-C400B01E1495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B5AF-19AC-4E24-9867-00C6DCF96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172F-32B6-4AD0-B008-59E47D9C6038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1FA2-23F0-4B71-8914-A4A2034D4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C484-5725-4A2A-8EEA-CC13AF821EAE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F88E-0766-447A-A02D-021F449E1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D2E-FD95-419E-8450-4EA62DD7CDD9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2B51-8E3C-4D63-8DBB-CA035658F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F563-7982-4300-B3E3-B565456813CD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A437-706E-4463-B68D-055FB8776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A3F1-0104-477E-B151-8982CC7E04A2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53C4-3C98-4699-ADE5-BE7AF3C38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9170-9128-4C76-A4CF-FF3F3A4BDB60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3EB3-4764-40F5-87DA-9BDFCFD74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639FDA-0510-402E-B3A8-03BA99B0D0CA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C8C89-B02E-44A9-8A9B-27E82BB2B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3714750"/>
          </a:xfrm>
        </p:spPr>
        <p:txBody>
          <a:bodyPr/>
          <a:lstStyle/>
          <a:p>
            <a:pPr eaLnBrk="1" hangingPunct="1"/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Групповой проект</a:t>
            </a:r>
            <a:br>
              <a:rPr lang="ru-RU" sz="6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1 класс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4714875"/>
            <a:ext cx="5057775" cy="1638300"/>
          </a:xfrm>
        </p:spPr>
        <p:txBody>
          <a:bodyPr/>
          <a:lstStyle/>
          <a:p>
            <a:pPr eaLnBrk="1" hangingPunct="1"/>
            <a:endPara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smtClean="0"/>
              <a:t>КОЛЛАЖ</a:t>
            </a:r>
          </a:p>
        </p:txBody>
      </p:sp>
      <p:sp>
        <p:nvSpPr>
          <p:cNvPr id="6" name="Прямоугольник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400" b="1" smtClean="0"/>
              <a:t>- это вырезание рисунков, а потом приклеивание их на бумагу.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1 класс\Работы детей\Поделки\Коллаж Алёна,Наст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56393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D:\1 класс\Работы детей\Поделки\Коллаж Вероника, Настя, Ван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0"/>
            <a:ext cx="42116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D:\1 класс\Работы детей\Поделки\Коллаж Кирилл, Артём, Серафим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71875"/>
            <a:ext cx="3492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D:\1 класс\Работы детей\Поделки\Коллаж Яна, Лер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3800" y="3571875"/>
            <a:ext cx="4140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57188" y="2857500"/>
            <a:ext cx="8501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«Дикие и домашние животные».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4" descr="55d2d9fc855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Этапы выполнения проекта</a:t>
            </a:r>
            <a:endParaRPr lang="ru-RU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57158" y="1643050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Обсудить проект:</a:t>
            </a:r>
          </a:p>
          <a:p>
            <a:pPr marL="971550" marR="0" lvl="1" indent="-514350" algn="l" defTabSz="914400" rtl="0" eaLnBrk="0" fontAlgn="base" latinLnBrk="0" hangingPunct="0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название.</a:t>
            </a:r>
          </a:p>
          <a:p>
            <a:pPr marL="514350" marR="0" lvl="0" indent="-514350" algn="l" defTabSz="914400" rtl="0" eaLnBrk="0" fontAlgn="base" latinLnBrk="0" hangingPunct="0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Распределить роли</a:t>
            </a:r>
          </a:p>
          <a:p>
            <a:pPr marL="514350" marR="0" lvl="0" indent="-514350" algn="l" defTabSz="914400" rtl="0" eaLnBrk="0" fontAlgn="base" latinLnBrk="0" hangingPunct="0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Выполнить проект </a:t>
            </a:r>
          </a:p>
          <a:p>
            <a:pPr marL="514350" marR="0" lvl="0" indent="-514350" algn="l" defTabSz="914400" rtl="0" eaLnBrk="0" fontAlgn="base" latinLnBrk="0" hangingPunct="0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Контролировать исполнение</a:t>
            </a:r>
          </a:p>
          <a:p>
            <a:pPr marL="514350" marR="0" lvl="0" indent="-514350" algn="l" defTabSz="914400" rtl="0" eaLnBrk="0" fontAlgn="base" latinLnBrk="0" hangingPunct="0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Представить результаты</a:t>
            </a:r>
          </a:p>
          <a:p>
            <a:pPr marL="514350" marR="0" lvl="0" indent="-514350" algn="l" defTabSz="914400" rtl="0" eaLnBrk="0" fontAlgn="base" latinLnBrk="0" hangingPunct="0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Проголосовать за лучшую работу</a:t>
            </a:r>
          </a:p>
          <a:p>
            <a:pPr marL="514350" marR="0" lvl="0" indent="-514350" algn="l" defTabSz="914400" rtl="0" eaLnBrk="0" fontAlgn="base" latinLnBrk="0" hangingPunct="0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Самооценки </a:t>
            </a:r>
          </a:p>
          <a:p>
            <a:pPr marL="514350" marR="0" lvl="0" indent="-514350" algn="l" defTabSz="914400" rtl="0" eaLnBrk="0" fontAlgn="base" latinLnBrk="0" hangingPunct="0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9775" y="5065713"/>
            <a:ext cx="2389188" cy="1511300"/>
          </a:xfrm>
        </p:spPr>
      </p:pic>
      <p:pic>
        <p:nvPicPr>
          <p:cNvPr id="1433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78500" y="4333875"/>
            <a:ext cx="3371850" cy="2530475"/>
          </a:xfrm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3525" y="2005013"/>
            <a:ext cx="368935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4065588"/>
            <a:ext cx="325596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-6350"/>
            <a:ext cx="293846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-6350"/>
            <a:ext cx="29019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9775" y="-6350"/>
            <a:ext cx="25114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22238" y="-66675"/>
            <a:ext cx="6102351" cy="3632200"/>
          </a:xfrm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3313" y="3303588"/>
            <a:ext cx="4291012" cy="3670300"/>
          </a:xfr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63888"/>
            <a:ext cx="4754563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2238" y="-66675"/>
            <a:ext cx="4754563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5488" y="-6350"/>
            <a:ext cx="46148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835150" y="2874963"/>
            <a:ext cx="5305425" cy="3983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16475" y="-249238"/>
            <a:ext cx="4333875" cy="3724276"/>
          </a:xfrm>
        </p:spPr>
      </p:pic>
      <p:pic>
        <p:nvPicPr>
          <p:cNvPr id="17411" name="Picture 21" descr="дикий каб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230563"/>
            <a:ext cx="4833938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5295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22238" y="4333875"/>
            <a:ext cx="2468563" cy="2640013"/>
          </a:xfrm>
        </p:spPr>
      </p:pic>
      <p:pic>
        <p:nvPicPr>
          <p:cNvPr id="1843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4975" y="-66675"/>
            <a:ext cx="2419350" cy="2754313"/>
          </a:xfrm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2238" y="-66675"/>
            <a:ext cx="23955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513" y="-66675"/>
            <a:ext cx="28829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6300" y="4364038"/>
            <a:ext cx="239553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0013" y="4364038"/>
            <a:ext cx="27543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1" descr="660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22238" y="2498725"/>
            <a:ext cx="2395538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8" descr="свинья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22788" y="2498725"/>
            <a:ext cx="232251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4" descr="34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3275" y="2571750"/>
            <a:ext cx="26209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1" descr="дикий кабан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08763" y="2487613"/>
            <a:ext cx="2595562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D:\МОИ ДОКУМЕНТЫ\материалы к презент\лось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75163" y="4432300"/>
            <a:ext cx="20843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2157413"/>
            <a:ext cx="34194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76213" y="158750"/>
            <a:ext cx="2846388" cy="4748213"/>
          </a:xfrm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-165100" y="3590925"/>
            <a:ext cx="2895600" cy="4572000"/>
          </a:xfrm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713" y="4279900"/>
            <a:ext cx="34131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7713" y="-55563"/>
            <a:ext cx="3413125" cy="35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8075" y="-55563"/>
            <a:ext cx="3236913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0475" y="4376738"/>
            <a:ext cx="33337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7088" y="2157413"/>
            <a:ext cx="329723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714875" y="2143125"/>
            <a:ext cx="4429125" cy="364331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0" y="2286000"/>
            <a:ext cx="4643438" cy="364331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357813" y="500063"/>
            <a:ext cx="3500437" cy="1628775"/>
          </a:xfrm>
          <a:prstGeom prst="cloud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428625" y="500063"/>
            <a:ext cx="3429000" cy="170021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Текст 7"/>
          <p:cNvSpPr>
            <a:spLocks noGrp="1"/>
          </p:cNvSpPr>
          <p:nvPr>
            <p:ph type="body" idx="1"/>
          </p:nvPr>
        </p:nvSpPr>
        <p:spPr>
          <a:xfrm>
            <a:off x="285750" y="714375"/>
            <a:ext cx="4040188" cy="1139825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Домашние  животные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2428875"/>
            <a:ext cx="4786313" cy="419735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живут с человеком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человек строит  им жильё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кормит их 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ухаживает за ними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заботится о потомстве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выводит новые породы</a:t>
            </a:r>
          </a:p>
          <a:p>
            <a:pPr eaLnBrk="1" hangingPunct="1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929188" y="714375"/>
            <a:ext cx="4214812" cy="1068388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Дикие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29188" y="2214563"/>
            <a:ext cx="4214812" cy="441166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живут в лесах, водоемах;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сами заботятся о потомстве;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сами добывают еду,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сами строят жильё. </a:t>
            </a:r>
          </a:p>
          <a:p>
            <a:pPr eaLnBrk="1" hangingPunct="1"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83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Групповой проект 1 класс</vt:lpstr>
      <vt:lpstr>Этапы выполнения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КОЛЛАЖ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и домашние животные </dc:title>
  <dc:creator>Елена</dc:creator>
  <cp:lastModifiedBy>Роман</cp:lastModifiedBy>
  <cp:revision>60</cp:revision>
  <dcterms:created xsi:type="dcterms:W3CDTF">2012-01-25T17:26:43Z</dcterms:created>
  <dcterms:modified xsi:type="dcterms:W3CDTF">2016-02-26T02:15:43Z</dcterms:modified>
</cp:coreProperties>
</file>