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65" r:id="rId4"/>
    <p:sldId id="261" r:id="rId5"/>
    <p:sldId id="262" r:id="rId6"/>
    <p:sldId id="266" r:id="rId7"/>
    <p:sldId id="267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66"/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AF8AE-30FB-42E4-B679-9B49B5784541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33F11-1D0F-4CFA-86B2-AC0ECC4066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B9BCE-89CE-402F-87F8-4548A396A194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5F9C1-F638-4C57-95CE-A60D069D5E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522CA-FEDD-4EE8-B584-2D924BCF032F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D65CD-699D-454A-BB5C-C30B738BF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AE337-DBCF-4B0F-B558-00BEDEB86610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D0380-636D-4DE6-9C93-11C876F33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27C82-6F9F-4F61-82B2-6CF6FF875F8E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6E263-451E-4DD0-A4A3-19B6BB0EE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D57D8-D17C-42D0-8A55-388E63E67A2D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66F7D-CED9-4945-AFE9-9EFF6FA1F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1BC50-DE38-462C-A7AD-14605176E570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CF62F-6587-43A0-A171-0B4583DE8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06F49-528C-4B2D-BE90-E05348C8B0A3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385AA-F427-4118-825E-3880D8969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A393A-8747-4323-9A09-66E9BA1F0A06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52E32-0220-4F7C-BDA7-551517BE6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5F5F8-C84C-43B0-813E-0C09A42647CA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92491-E681-4E81-8C4C-85CA9AEF5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11890-3FCD-4324-9354-87FDBE21847F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01DDF-87EA-445B-803C-8BB8B9E88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66"/>
            </a:gs>
            <a:gs pos="100000">
              <a:srgbClr val="00CC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3F04C9-2624-494A-B624-1815CEEF09BD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22FAF7-53A1-4F0D-A401-1C337AFF0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229600" cy="1143000"/>
          </a:xfrm>
        </p:spPr>
        <p:txBody>
          <a:bodyPr/>
          <a:lstStyle/>
          <a:p>
            <a:r>
              <a:rPr lang="ru-RU" sz="5400" dirty="0" smtClean="0"/>
              <a:t>Групповой проект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Советы по выполнению задания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ru-RU" smtClean="0"/>
              <a:t>Оцените выполненные вами работы – свою и других групп. Прикрепите свой стикер (клейкую цветную полоску) к названию той группы, работа которой вам больше всего понравилась.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b="1" smtClean="0"/>
              <a:t>Советы по выполнению задания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smtClean="0"/>
              <a:t>Оцените работу своей группы и свой вклад в общую работу. Заполните </a:t>
            </a:r>
            <a:r>
              <a:rPr lang="ru-RU" sz="3600" b="1" i="1" smtClean="0"/>
              <a:t>лист самооценки</a:t>
            </a:r>
            <a:r>
              <a:rPr lang="ru-RU" sz="36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Пример оформления работы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6" name="Rectangle 43"/>
          <p:cNvSpPr>
            <a:spLocks noChangeArrowheads="1"/>
          </p:cNvSpPr>
          <p:nvPr/>
        </p:nvSpPr>
        <p:spPr bwMode="auto">
          <a:xfrm>
            <a:off x="1187450" y="2349500"/>
            <a:ext cx="6624638" cy="38877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7" name="Text Box 45"/>
          <p:cNvSpPr txBox="1">
            <a:spLocks noChangeArrowheads="1"/>
          </p:cNvSpPr>
          <p:nvPr/>
        </p:nvSpPr>
        <p:spPr bwMode="auto">
          <a:xfrm>
            <a:off x="1403350" y="2997200"/>
            <a:ext cx="1808163" cy="19970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1600" b="1">
                <a:latin typeface="Times New Roman" pitchFamily="18" charset="0"/>
                <a:ea typeface="MS Mincho" pitchFamily="49" charset="-128"/>
              </a:rPr>
              <a:t>ТЕКСТ</a:t>
            </a:r>
            <a:endParaRPr lang="ru-RU" sz="1600"/>
          </a:p>
        </p:txBody>
      </p:sp>
      <p:sp>
        <p:nvSpPr>
          <p:cNvPr id="28678" name="Text Box 46"/>
          <p:cNvSpPr txBox="1">
            <a:spLocks noChangeArrowheads="1"/>
          </p:cNvSpPr>
          <p:nvPr/>
        </p:nvSpPr>
        <p:spPr bwMode="auto">
          <a:xfrm>
            <a:off x="1763713" y="4076700"/>
            <a:ext cx="974725" cy="755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1200" b="1">
                <a:latin typeface="Times New Roman" pitchFamily="18" charset="0"/>
                <a:ea typeface="MS Mincho" pitchFamily="49" charset="-128"/>
              </a:rPr>
              <a:t>рисунки</a:t>
            </a:r>
            <a:endParaRPr lang="ru-RU"/>
          </a:p>
        </p:txBody>
      </p:sp>
      <p:sp>
        <p:nvSpPr>
          <p:cNvPr id="28679" name="Text Box 51"/>
          <p:cNvSpPr txBox="1">
            <a:spLocks noChangeArrowheads="1"/>
          </p:cNvSpPr>
          <p:nvPr/>
        </p:nvSpPr>
        <p:spPr bwMode="auto">
          <a:xfrm>
            <a:off x="5940425" y="5661025"/>
            <a:ext cx="1516063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1100" b="1" i="1">
                <a:latin typeface="Times New Roman" pitchFamily="18" charset="0"/>
                <a:ea typeface="MS Mincho" pitchFamily="49" charset="-128"/>
              </a:rPr>
              <a:t>Состав группы</a:t>
            </a:r>
            <a:endParaRPr lang="ru-RU"/>
          </a:p>
        </p:txBody>
      </p:sp>
      <p:sp>
        <p:nvSpPr>
          <p:cNvPr id="28680" name="Text Box 45"/>
          <p:cNvSpPr txBox="1">
            <a:spLocks noChangeArrowheads="1"/>
          </p:cNvSpPr>
          <p:nvPr/>
        </p:nvSpPr>
        <p:spPr bwMode="auto">
          <a:xfrm>
            <a:off x="3708400" y="2997200"/>
            <a:ext cx="1809750" cy="1993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1400" b="1">
                <a:latin typeface="Times New Roman" pitchFamily="18" charset="0"/>
                <a:ea typeface="MS Mincho" pitchFamily="49" charset="-128"/>
              </a:rPr>
              <a:t>ТЕКСТ</a:t>
            </a:r>
            <a:endParaRPr lang="ru-RU" sz="1400"/>
          </a:p>
        </p:txBody>
      </p:sp>
      <p:sp>
        <p:nvSpPr>
          <p:cNvPr id="28681" name="Text Box 47"/>
          <p:cNvSpPr txBox="1">
            <a:spLocks noChangeArrowheads="1"/>
          </p:cNvSpPr>
          <p:nvPr/>
        </p:nvSpPr>
        <p:spPr bwMode="auto">
          <a:xfrm>
            <a:off x="4067175" y="4005263"/>
            <a:ext cx="974725" cy="755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1200" b="1">
                <a:latin typeface="Times New Roman" pitchFamily="18" charset="0"/>
                <a:ea typeface="MS Mincho" pitchFamily="49" charset="-128"/>
              </a:rPr>
              <a:t>рисунки</a:t>
            </a:r>
            <a:endParaRPr lang="ru-RU"/>
          </a:p>
        </p:txBody>
      </p:sp>
      <p:sp>
        <p:nvSpPr>
          <p:cNvPr id="28682" name="Text Box 45"/>
          <p:cNvSpPr txBox="1">
            <a:spLocks noChangeArrowheads="1"/>
          </p:cNvSpPr>
          <p:nvPr/>
        </p:nvSpPr>
        <p:spPr bwMode="auto">
          <a:xfrm>
            <a:off x="5795963" y="2997200"/>
            <a:ext cx="1809750" cy="1993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1600" b="1">
                <a:latin typeface="Times New Roman" pitchFamily="18" charset="0"/>
                <a:ea typeface="MS Mincho" pitchFamily="49" charset="-128"/>
              </a:rPr>
              <a:t>ТЕКСТ</a:t>
            </a:r>
            <a:endParaRPr lang="ru-RU" sz="1600"/>
          </a:p>
        </p:txBody>
      </p:sp>
      <p:sp>
        <p:nvSpPr>
          <p:cNvPr id="28683" name="Text Box 47"/>
          <p:cNvSpPr txBox="1">
            <a:spLocks noChangeArrowheads="1"/>
          </p:cNvSpPr>
          <p:nvPr/>
        </p:nvSpPr>
        <p:spPr bwMode="auto">
          <a:xfrm>
            <a:off x="6227763" y="3933825"/>
            <a:ext cx="974725" cy="755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1200" b="1">
                <a:latin typeface="Times New Roman" pitchFamily="18" charset="0"/>
                <a:ea typeface="MS Mincho" pitchFamily="49" charset="-128"/>
              </a:rPr>
              <a:t>рисунки</a:t>
            </a:r>
            <a:endParaRPr lang="ru-RU"/>
          </a:p>
        </p:txBody>
      </p:sp>
      <p:sp>
        <p:nvSpPr>
          <p:cNvPr id="28685" name="Text Box 44"/>
          <p:cNvSpPr txBox="1">
            <a:spLocks noChangeArrowheads="1"/>
          </p:cNvSpPr>
          <p:nvPr/>
        </p:nvSpPr>
        <p:spPr bwMode="auto">
          <a:xfrm>
            <a:off x="3203575" y="2492375"/>
            <a:ext cx="2520950" cy="404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1600" b="1">
                <a:latin typeface="Times New Roman" pitchFamily="18" charset="0"/>
                <a:ea typeface="MS Mincho" pitchFamily="49" charset="-128"/>
              </a:rPr>
              <a:t>ЗАГОЛОВОК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981075"/>
            <a:ext cx="8396287" cy="4348163"/>
          </a:xfrm>
          <a:ln>
            <a:solidFill>
              <a:schemeClr val="tx1"/>
            </a:solidFill>
          </a:ln>
        </p:spPr>
      </p:pic>
      <p:sp>
        <p:nvSpPr>
          <p:cNvPr id="13317" name="Text Box 13"/>
          <p:cNvSpPr txBox="1">
            <a:spLocks noChangeArrowheads="1"/>
          </p:cNvSpPr>
          <p:nvPr/>
        </p:nvSpPr>
        <p:spPr bwMode="auto">
          <a:xfrm>
            <a:off x="1187450" y="6092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92" name="Text Box 15"/>
          <p:cNvSpPr txBox="1">
            <a:spLocks noChangeArrowheads="1"/>
          </p:cNvSpPr>
          <p:nvPr/>
        </p:nvSpPr>
        <p:spPr bwMode="auto">
          <a:xfrm>
            <a:off x="3132138" y="333375"/>
            <a:ext cx="2795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953735"/>
                </a:solidFill>
                <a:latin typeface="Calibri" pitchFamily="34" charset="0"/>
              </a:rPr>
              <a:t>Карта России.</a:t>
            </a:r>
          </a:p>
        </p:txBody>
      </p:sp>
      <p:sp>
        <p:nvSpPr>
          <p:cNvPr id="45072" name="Freeform 16"/>
          <p:cNvSpPr>
            <a:spLocks/>
          </p:cNvSpPr>
          <p:nvPr/>
        </p:nvSpPr>
        <p:spPr bwMode="auto">
          <a:xfrm>
            <a:off x="7812088" y="1557338"/>
            <a:ext cx="398462" cy="984250"/>
          </a:xfrm>
          <a:custGeom>
            <a:avLst/>
            <a:gdLst>
              <a:gd name="T0" fmla="*/ 112712 w 251"/>
              <a:gd name="T1" fmla="*/ 44450 h 620"/>
              <a:gd name="T2" fmla="*/ 171450 w 251"/>
              <a:gd name="T3" fmla="*/ 406400 h 620"/>
              <a:gd name="T4" fmla="*/ 84137 w 251"/>
              <a:gd name="T5" fmla="*/ 623887 h 620"/>
              <a:gd name="T6" fmla="*/ 98425 w 251"/>
              <a:gd name="T7" fmla="*/ 900113 h 620"/>
              <a:gd name="T8" fmla="*/ 171450 w 251"/>
              <a:gd name="T9" fmla="*/ 958850 h 620"/>
              <a:gd name="T10" fmla="*/ 185737 w 251"/>
              <a:gd name="T11" fmla="*/ 914400 h 620"/>
              <a:gd name="T12" fmla="*/ 200025 w 251"/>
              <a:gd name="T13" fmla="*/ 842963 h 620"/>
              <a:gd name="T14" fmla="*/ 257175 w 251"/>
              <a:gd name="T15" fmla="*/ 552450 h 620"/>
              <a:gd name="T16" fmla="*/ 273050 w 251"/>
              <a:gd name="T17" fmla="*/ 261937 h 620"/>
              <a:gd name="T18" fmla="*/ 374650 w 251"/>
              <a:gd name="T19" fmla="*/ 247650 h 620"/>
              <a:gd name="T20" fmla="*/ 301625 w 251"/>
              <a:gd name="T21" fmla="*/ 188912 h 620"/>
              <a:gd name="T22" fmla="*/ 242887 w 251"/>
              <a:gd name="T23" fmla="*/ 203200 h 620"/>
              <a:gd name="T24" fmla="*/ 257175 w 251"/>
              <a:gd name="T25" fmla="*/ 247650 h 620"/>
              <a:gd name="T26" fmla="*/ 214312 w 251"/>
              <a:gd name="T27" fmla="*/ 261937 h 620"/>
              <a:gd name="T28" fmla="*/ 200025 w 251"/>
              <a:gd name="T29" fmla="*/ 217488 h 620"/>
              <a:gd name="T30" fmla="*/ 214312 w 251"/>
              <a:gd name="T31" fmla="*/ 174625 h 620"/>
              <a:gd name="T32" fmla="*/ 185737 w 251"/>
              <a:gd name="T33" fmla="*/ 87312 h 620"/>
              <a:gd name="T34" fmla="*/ 200025 w 251"/>
              <a:gd name="T35" fmla="*/ 0 h 62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51"/>
              <a:gd name="T55" fmla="*/ 0 h 620"/>
              <a:gd name="T56" fmla="*/ 251 w 251"/>
              <a:gd name="T57" fmla="*/ 620 h 62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51" h="620">
                <a:moveTo>
                  <a:pt x="71" y="28"/>
                </a:moveTo>
                <a:cubicBezTo>
                  <a:pt x="96" y="103"/>
                  <a:pt x="87" y="181"/>
                  <a:pt x="108" y="256"/>
                </a:cubicBezTo>
                <a:cubicBezTo>
                  <a:pt x="95" y="365"/>
                  <a:pt x="101" y="321"/>
                  <a:pt x="53" y="393"/>
                </a:cubicBezTo>
                <a:cubicBezTo>
                  <a:pt x="33" y="455"/>
                  <a:pt x="0" y="527"/>
                  <a:pt x="62" y="567"/>
                </a:cubicBezTo>
                <a:cubicBezTo>
                  <a:pt x="68" y="586"/>
                  <a:pt x="70" y="620"/>
                  <a:pt x="108" y="604"/>
                </a:cubicBezTo>
                <a:cubicBezTo>
                  <a:pt x="117" y="600"/>
                  <a:pt x="115" y="586"/>
                  <a:pt x="117" y="576"/>
                </a:cubicBezTo>
                <a:cubicBezTo>
                  <a:pt x="121" y="561"/>
                  <a:pt x="123" y="546"/>
                  <a:pt x="126" y="531"/>
                </a:cubicBezTo>
                <a:cubicBezTo>
                  <a:pt x="132" y="458"/>
                  <a:pt x="123" y="406"/>
                  <a:pt x="162" y="348"/>
                </a:cubicBezTo>
                <a:cubicBezTo>
                  <a:pt x="165" y="287"/>
                  <a:pt x="150" y="222"/>
                  <a:pt x="172" y="165"/>
                </a:cubicBezTo>
                <a:cubicBezTo>
                  <a:pt x="180" y="145"/>
                  <a:pt x="219" y="170"/>
                  <a:pt x="236" y="156"/>
                </a:cubicBezTo>
                <a:cubicBezTo>
                  <a:pt x="251" y="144"/>
                  <a:pt x="209" y="125"/>
                  <a:pt x="190" y="119"/>
                </a:cubicBezTo>
                <a:cubicBezTo>
                  <a:pt x="178" y="122"/>
                  <a:pt x="161" y="118"/>
                  <a:pt x="153" y="128"/>
                </a:cubicBezTo>
                <a:cubicBezTo>
                  <a:pt x="147" y="136"/>
                  <a:pt x="166" y="147"/>
                  <a:pt x="162" y="156"/>
                </a:cubicBezTo>
                <a:cubicBezTo>
                  <a:pt x="158" y="165"/>
                  <a:pt x="144" y="162"/>
                  <a:pt x="135" y="165"/>
                </a:cubicBezTo>
                <a:cubicBezTo>
                  <a:pt x="132" y="156"/>
                  <a:pt x="126" y="147"/>
                  <a:pt x="126" y="137"/>
                </a:cubicBezTo>
                <a:cubicBezTo>
                  <a:pt x="126" y="128"/>
                  <a:pt x="136" y="119"/>
                  <a:pt x="135" y="110"/>
                </a:cubicBezTo>
                <a:cubicBezTo>
                  <a:pt x="133" y="91"/>
                  <a:pt x="117" y="55"/>
                  <a:pt x="117" y="55"/>
                </a:cubicBezTo>
                <a:cubicBezTo>
                  <a:pt x="129" y="19"/>
                  <a:pt x="126" y="37"/>
                  <a:pt x="126" y="0"/>
                </a:cubicBezTo>
              </a:path>
            </a:pathLst>
          </a:cu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73" name="Freeform 17"/>
          <p:cNvSpPr>
            <a:spLocks/>
          </p:cNvSpPr>
          <p:nvPr/>
        </p:nvSpPr>
        <p:spPr bwMode="auto">
          <a:xfrm>
            <a:off x="7954963" y="1247775"/>
            <a:ext cx="319087" cy="377825"/>
          </a:xfrm>
          <a:custGeom>
            <a:avLst/>
            <a:gdLst>
              <a:gd name="T0" fmla="*/ 201612 w 201"/>
              <a:gd name="T1" fmla="*/ 0 h 238"/>
              <a:gd name="T2" fmla="*/ 71437 w 201"/>
              <a:gd name="T3" fmla="*/ 87313 h 238"/>
              <a:gd name="T4" fmla="*/ 57150 w 201"/>
              <a:gd name="T5" fmla="*/ 217488 h 238"/>
              <a:gd name="T6" fmla="*/ 71437 w 201"/>
              <a:gd name="T7" fmla="*/ 363538 h 238"/>
              <a:gd name="T8" fmla="*/ 114300 w 201"/>
              <a:gd name="T9" fmla="*/ 349250 h 238"/>
              <a:gd name="T10" fmla="*/ 85725 w 201"/>
              <a:gd name="T11" fmla="*/ 304800 h 238"/>
              <a:gd name="T12" fmla="*/ 130175 w 201"/>
              <a:gd name="T13" fmla="*/ 174625 h 238"/>
              <a:gd name="T14" fmla="*/ 85725 w 201"/>
              <a:gd name="T15" fmla="*/ 160338 h 238"/>
              <a:gd name="T16" fmla="*/ 144462 w 201"/>
              <a:gd name="T17" fmla="*/ 131763 h 238"/>
              <a:gd name="T18" fmla="*/ 317500 w 201"/>
              <a:gd name="T19" fmla="*/ 115888 h 238"/>
              <a:gd name="T20" fmla="*/ 303212 w 201"/>
              <a:gd name="T21" fmla="*/ 30163 h 238"/>
              <a:gd name="T22" fmla="*/ 246062 w 201"/>
              <a:gd name="T23" fmla="*/ 14288 h 238"/>
              <a:gd name="T24" fmla="*/ 201612 w 201"/>
              <a:gd name="T25" fmla="*/ 0 h 23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01"/>
              <a:gd name="T40" fmla="*/ 0 h 238"/>
              <a:gd name="T41" fmla="*/ 201 w 201"/>
              <a:gd name="T42" fmla="*/ 238 h 23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01" h="238">
                <a:moveTo>
                  <a:pt x="127" y="0"/>
                </a:moveTo>
                <a:cubicBezTo>
                  <a:pt x="112" y="46"/>
                  <a:pt x="92" y="46"/>
                  <a:pt x="45" y="55"/>
                </a:cubicBezTo>
                <a:cubicBezTo>
                  <a:pt x="0" y="85"/>
                  <a:pt x="21" y="91"/>
                  <a:pt x="36" y="137"/>
                </a:cubicBezTo>
                <a:cubicBezTo>
                  <a:pt x="39" y="168"/>
                  <a:pt x="33" y="201"/>
                  <a:pt x="45" y="229"/>
                </a:cubicBezTo>
                <a:cubicBezTo>
                  <a:pt x="49" y="238"/>
                  <a:pt x="70" y="229"/>
                  <a:pt x="72" y="220"/>
                </a:cubicBezTo>
                <a:cubicBezTo>
                  <a:pt x="75" y="209"/>
                  <a:pt x="60" y="201"/>
                  <a:pt x="54" y="192"/>
                </a:cubicBezTo>
                <a:cubicBezTo>
                  <a:pt x="42" y="131"/>
                  <a:pt x="42" y="148"/>
                  <a:pt x="82" y="110"/>
                </a:cubicBezTo>
                <a:cubicBezTo>
                  <a:pt x="73" y="107"/>
                  <a:pt x="51" y="110"/>
                  <a:pt x="54" y="101"/>
                </a:cubicBezTo>
                <a:cubicBezTo>
                  <a:pt x="58" y="88"/>
                  <a:pt x="78" y="86"/>
                  <a:pt x="91" y="83"/>
                </a:cubicBezTo>
                <a:cubicBezTo>
                  <a:pt x="127" y="76"/>
                  <a:pt x="164" y="76"/>
                  <a:pt x="200" y="73"/>
                </a:cubicBezTo>
                <a:cubicBezTo>
                  <a:pt x="197" y="55"/>
                  <a:pt x="201" y="34"/>
                  <a:pt x="191" y="19"/>
                </a:cubicBezTo>
                <a:cubicBezTo>
                  <a:pt x="184" y="9"/>
                  <a:pt x="167" y="13"/>
                  <a:pt x="155" y="9"/>
                </a:cubicBezTo>
                <a:cubicBezTo>
                  <a:pt x="146" y="6"/>
                  <a:pt x="127" y="0"/>
                  <a:pt x="127" y="0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95" name="Freeform 39"/>
          <p:cNvSpPr>
            <a:spLocks/>
          </p:cNvSpPr>
          <p:nvPr/>
        </p:nvSpPr>
        <p:spPr bwMode="auto">
          <a:xfrm>
            <a:off x="2627313" y="1557338"/>
            <a:ext cx="5113337" cy="1439862"/>
          </a:xfrm>
          <a:custGeom>
            <a:avLst/>
            <a:gdLst>
              <a:gd name="T0" fmla="*/ 42545 w 3245"/>
              <a:gd name="T1" fmla="*/ 211552 h 878"/>
              <a:gd name="T2" fmla="*/ 0 w 3245"/>
              <a:gd name="T3" fmla="*/ 465741 h 878"/>
              <a:gd name="T4" fmla="*/ 56727 w 3245"/>
              <a:gd name="T5" fmla="*/ 585456 h 878"/>
              <a:gd name="T6" fmla="*/ 258424 w 3245"/>
              <a:gd name="T7" fmla="*/ 841286 h 878"/>
              <a:gd name="T8" fmla="*/ 705940 w 3245"/>
              <a:gd name="T9" fmla="*/ 961001 h 878"/>
              <a:gd name="T10" fmla="*/ 762667 w 3245"/>
              <a:gd name="T11" fmla="*/ 1080717 h 878"/>
              <a:gd name="T12" fmla="*/ 921819 w 3245"/>
              <a:gd name="T13" fmla="*/ 1005280 h 878"/>
              <a:gd name="T14" fmla="*/ 1036849 w 3245"/>
              <a:gd name="T15" fmla="*/ 1141394 h 878"/>
              <a:gd name="T16" fmla="*/ 1137698 w 3245"/>
              <a:gd name="T17" fmla="*/ 1425103 h 878"/>
              <a:gd name="T18" fmla="*/ 1397698 w 3245"/>
              <a:gd name="T19" fmla="*/ 1320147 h 878"/>
              <a:gd name="T20" fmla="*/ 1498546 w 3245"/>
              <a:gd name="T21" fmla="*/ 1410343 h 878"/>
              <a:gd name="T22" fmla="*/ 1700244 w 3245"/>
              <a:gd name="T23" fmla="*/ 1185672 h 878"/>
              <a:gd name="T24" fmla="*/ 2188729 w 3245"/>
              <a:gd name="T25" fmla="*/ 1051198 h 878"/>
              <a:gd name="T26" fmla="*/ 2362062 w 3245"/>
              <a:gd name="T27" fmla="*/ 916723 h 878"/>
              <a:gd name="T28" fmla="*/ 2549578 w 3245"/>
              <a:gd name="T29" fmla="*/ 826527 h 878"/>
              <a:gd name="T30" fmla="*/ 2708729 w 3245"/>
              <a:gd name="T31" fmla="*/ 811767 h 878"/>
              <a:gd name="T32" fmla="*/ 2607881 w 3245"/>
              <a:gd name="T33" fmla="*/ 900324 h 878"/>
              <a:gd name="T34" fmla="*/ 2549578 w 3245"/>
              <a:gd name="T35" fmla="*/ 975761 h 878"/>
              <a:gd name="T36" fmla="*/ 2938790 w 3245"/>
              <a:gd name="T37" fmla="*/ 1021679 h 878"/>
              <a:gd name="T38" fmla="*/ 3241336 w 3245"/>
              <a:gd name="T39" fmla="*/ 1005280 h 878"/>
              <a:gd name="T40" fmla="*/ 3572245 w 3245"/>
              <a:gd name="T41" fmla="*/ 975761 h 878"/>
              <a:gd name="T42" fmla="*/ 3717215 w 3245"/>
              <a:gd name="T43" fmla="*/ 1036438 h 878"/>
              <a:gd name="T44" fmla="*/ 3846427 w 3245"/>
              <a:gd name="T45" fmla="*/ 916723 h 878"/>
              <a:gd name="T46" fmla="*/ 3975640 w 3245"/>
              <a:gd name="T47" fmla="*/ 795368 h 878"/>
              <a:gd name="T48" fmla="*/ 4364852 w 3245"/>
              <a:gd name="T49" fmla="*/ 765849 h 878"/>
              <a:gd name="T50" fmla="*/ 4566549 w 3245"/>
              <a:gd name="T51" fmla="*/ 555938 h 878"/>
              <a:gd name="T52" fmla="*/ 4725700 w 3245"/>
              <a:gd name="T53" fmla="*/ 436223 h 878"/>
              <a:gd name="T54" fmla="*/ 4927398 w 3245"/>
              <a:gd name="T55" fmla="*/ 316507 h 878"/>
              <a:gd name="T56" fmla="*/ 5099155 w 3245"/>
              <a:gd name="T57" fmla="*/ 77077 h 878"/>
              <a:gd name="T58" fmla="*/ 4927398 w 3245"/>
              <a:gd name="T59" fmla="*/ 1640 h 878"/>
              <a:gd name="T60" fmla="*/ 4782428 w 3245"/>
              <a:gd name="T61" fmla="*/ 60678 h 878"/>
              <a:gd name="T62" fmla="*/ 4552367 w 3245"/>
              <a:gd name="T63" fmla="*/ 301748 h 878"/>
              <a:gd name="T64" fmla="*/ 4423155 w 3245"/>
              <a:gd name="T65" fmla="*/ 421463 h 878"/>
              <a:gd name="T66" fmla="*/ 4205700 w 3245"/>
              <a:gd name="T67" fmla="*/ 436223 h 878"/>
              <a:gd name="T68" fmla="*/ 3933094 w 3245"/>
              <a:gd name="T69" fmla="*/ 601856 h 878"/>
              <a:gd name="T70" fmla="*/ 3860609 w 3245"/>
              <a:gd name="T71" fmla="*/ 585456 h 878"/>
              <a:gd name="T72" fmla="*/ 3717215 w 3245"/>
              <a:gd name="T73" fmla="*/ 555938 h 878"/>
              <a:gd name="T74" fmla="*/ 3717215 w 3245"/>
              <a:gd name="T75" fmla="*/ 706812 h 878"/>
              <a:gd name="T76" fmla="*/ 3644730 w 3245"/>
              <a:gd name="T77" fmla="*/ 811767 h 878"/>
              <a:gd name="T78" fmla="*/ 3443033 w 3245"/>
              <a:gd name="T79" fmla="*/ 900324 h 878"/>
              <a:gd name="T80" fmla="*/ 3298064 w 3245"/>
              <a:gd name="T81" fmla="*/ 706812 h 878"/>
              <a:gd name="T82" fmla="*/ 3126305 w 3245"/>
              <a:gd name="T83" fmla="*/ 885564 h 878"/>
              <a:gd name="T84" fmla="*/ 2793820 w 3245"/>
              <a:gd name="T85" fmla="*/ 841286 h 878"/>
              <a:gd name="T86" fmla="*/ 2852123 w 3245"/>
              <a:gd name="T87" fmla="*/ 646134 h 878"/>
              <a:gd name="T88" fmla="*/ 2448729 w 3245"/>
              <a:gd name="T89" fmla="*/ 585456 h 878"/>
              <a:gd name="T90" fmla="*/ 1944486 w 3245"/>
              <a:gd name="T91" fmla="*/ 736330 h 878"/>
              <a:gd name="T92" fmla="*/ 1684486 w 3245"/>
              <a:gd name="T93" fmla="*/ 885564 h 878"/>
              <a:gd name="T94" fmla="*/ 1498546 w 3245"/>
              <a:gd name="T95" fmla="*/ 946242 h 878"/>
              <a:gd name="T96" fmla="*/ 1440243 w 3245"/>
              <a:gd name="T97" fmla="*/ 1021679 h 878"/>
              <a:gd name="T98" fmla="*/ 1454425 w 3245"/>
              <a:gd name="T99" fmla="*/ 900324 h 878"/>
              <a:gd name="T100" fmla="*/ 1339395 w 3245"/>
              <a:gd name="T101" fmla="*/ 780609 h 878"/>
              <a:gd name="T102" fmla="*/ 1137698 w 3245"/>
              <a:gd name="T103" fmla="*/ 975761 h 878"/>
              <a:gd name="T104" fmla="*/ 1095152 w 3245"/>
              <a:gd name="T105" fmla="*/ 1110235 h 878"/>
              <a:gd name="T106" fmla="*/ 1008486 w 3245"/>
              <a:gd name="T107" fmla="*/ 1051198 h 878"/>
              <a:gd name="T108" fmla="*/ 863516 w 3245"/>
              <a:gd name="T109" fmla="*/ 811767 h 878"/>
              <a:gd name="T110" fmla="*/ 633455 w 3245"/>
              <a:gd name="T111" fmla="*/ 811767 h 878"/>
              <a:gd name="T112" fmla="*/ 518425 w 3245"/>
              <a:gd name="T113" fmla="*/ 646134 h 878"/>
              <a:gd name="T114" fmla="*/ 431758 w 3245"/>
              <a:gd name="T115" fmla="*/ 721571 h 878"/>
              <a:gd name="T116" fmla="*/ 230061 w 3245"/>
              <a:gd name="T117" fmla="*/ 780609 h 878"/>
              <a:gd name="T118" fmla="*/ 230061 w 3245"/>
              <a:gd name="T119" fmla="*/ 570697 h 878"/>
              <a:gd name="T120" fmla="*/ 187515 w 3245"/>
              <a:gd name="T121" fmla="*/ 526419 h 878"/>
              <a:gd name="T122" fmla="*/ 42545 w 3245"/>
              <a:gd name="T123" fmla="*/ 60678 h 8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245"/>
              <a:gd name="T187" fmla="*/ 0 h 878"/>
              <a:gd name="T188" fmla="*/ 3245 w 3245"/>
              <a:gd name="T189" fmla="*/ 878 h 87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245" h="878">
                <a:moveTo>
                  <a:pt x="27" y="37"/>
                </a:moveTo>
                <a:cubicBezTo>
                  <a:pt x="7" y="100"/>
                  <a:pt x="27" y="23"/>
                  <a:pt x="27" y="129"/>
                </a:cubicBezTo>
                <a:cubicBezTo>
                  <a:pt x="27" y="162"/>
                  <a:pt x="24" y="196"/>
                  <a:pt x="18" y="229"/>
                </a:cubicBezTo>
                <a:cubicBezTo>
                  <a:pt x="15" y="248"/>
                  <a:pt x="0" y="284"/>
                  <a:pt x="0" y="284"/>
                </a:cubicBezTo>
                <a:cubicBezTo>
                  <a:pt x="3" y="302"/>
                  <a:pt x="1" y="322"/>
                  <a:pt x="9" y="339"/>
                </a:cubicBezTo>
                <a:cubicBezTo>
                  <a:pt x="14" y="349"/>
                  <a:pt x="34" y="346"/>
                  <a:pt x="36" y="357"/>
                </a:cubicBezTo>
                <a:cubicBezTo>
                  <a:pt x="46" y="405"/>
                  <a:pt x="14" y="466"/>
                  <a:pt x="45" y="504"/>
                </a:cubicBezTo>
                <a:cubicBezTo>
                  <a:pt x="70" y="535"/>
                  <a:pt x="124" y="510"/>
                  <a:pt x="164" y="513"/>
                </a:cubicBezTo>
                <a:cubicBezTo>
                  <a:pt x="233" y="535"/>
                  <a:pt x="306" y="527"/>
                  <a:pt x="375" y="549"/>
                </a:cubicBezTo>
                <a:cubicBezTo>
                  <a:pt x="406" y="582"/>
                  <a:pt x="385" y="565"/>
                  <a:pt x="448" y="586"/>
                </a:cubicBezTo>
                <a:cubicBezTo>
                  <a:pt x="457" y="589"/>
                  <a:pt x="475" y="595"/>
                  <a:pt x="475" y="595"/>
                </a:cubicBezTo>
                <a:cubicBezTo>
                  <a:pt x="478" y="616"/>
                  <a:pt x="474" y="640"/>
                  <a:pt x="484" y="659"/>
                </a:cubicBezTo>
                <a:cubicBezTo>
                  <a:pt x="488" y="668"/>
                  <a:pt x="503" y="671"/>
                  <a:pt x="512" y="668"/>
                </a:cubicBezTo>
                <a:cubicBezTo>
                  <a:pt x="546" y="657"/>
                  <a:pt x="563" y="636"/>
                  <a:pt x="585" y="613"/>
                </a:cubicBezTo>
                <a:cubicBezTo>
                  <a:pt x="637" y="668"/>
                  <a:pt x="571" y="592"/>
                  <a:pt x="612" y="659"/>
                </a:cubicBezTo>
                <a:cubicBezTo>
                  <a:pt x="619" y="671"/>
                  <a:pt x="649" y="689"/>
                  <a:pt x="658" y="696"/>
                </a:cubicBezTo>
                <a:cubicBezTo>
                  <a:pt x="672" y="738"/>
                  <a:pt x="666" y="831"/>
                  <a:pt x="685" y="860"/>
                </a:cubicBezTo>
                <a:cubicBezTo>
                  <a:pt x="692" y="871"/>
                  <a:pt x="710" y="866"/>
                  <a:pt x="722" y="869"/>
                </a:cubicBezTo>
                <a:cubicBezTo>
                  <a:pt x="822" y="860"/>
                  <a:pt x="830" y="878"/>
                  <a:pt x="850" y="796"/>
                </a:cubicBezTo>
                <a:cubicBezTo>
                  <a:pt x="862" y="799"/>
                  <a:pt x="878" y="796"/>
                  <a:pt x="887" y="805"/>
                </a:cubicBezTo>
                <a:cubicBezTo>
                  <a:pt x="896" y="814"/>
                  <a:pt x="886" y="834"/>
                  <a:pt x="896" y="842"/>
                </a:cubicBezTo>
                <a:cubicBezTo>
                  <a:pt x="911" y="855"/>
                  <a:pt x="951" y="860"/>
                  <a:pt x="951" y="860"/>
                </a:cubicBezTo>
                <a:cubicBezTo>
                  <a:pt x="996" y="830"/>
                  <a:pt x="1013" y="821"/>
                  <a:pt x="1042" y="778"/>
                </a:cubicBezTo>
                <a:cubicBezTo>
                  <a:pt x="1067" y="674"/>
                  <a:pt x="1028" y="797"/>
                  <a:pt x="1079" y="723"/>
                </a:cubicBezTo>
                <a:cubicBezTo>
                  <a:pt x="1083" y="717"/>
                  <a:pt x="1097" y="642"/>
                  <a:pt x="1097" y="641"/>
                </a:cubicBezTo>
                <a:cubicBezTo>
                  <a:pt x="1138" y="643"/>
                  <a:pt x="1314" y="661"/>
                  <a:pt x="1389" y="641"/>
                </a:cubicBezTo>
                <a:cubicBezTo>
                  <a:pt x="1393" y="640"/>
                  <a:pt x="1423" y="607"/>
                  <a:pt x="1426" y="604"/>
                </a:cubicBezTo>
                <a:cubicBezTo>
                  <a:pt x="1449" y="585"/>
                  <a:pt x="1471" y="568"/>
                  <a:pt x="1499" y="559"/>
                </a:cubicBezTo>
                <a:cubicBezTo>
                  <a:pt x="1529" y="539"/>
                  <a:pt x="1557" y="533"/>
                  <a:pt x="1591" y="522"/>
                </a:cubicBezTo>
                <a:cubicBezTo>
                  <a:pt x="1600" y="516"/>
                  <a:pt x="1608" y="508"/>
                  <a:pt x="1618" y="504"/>
                </a:cubicBezTo>
                <a:cubicBezTo>
                  <a:pt x="1636" y="496"/>
                  <a:pt x="1673" y="485"/>
                  <a:pt x="1673" y="485"/>
                </a:cubicBezTo>
                <a:cubicBezTo>
                  <a:pt x="1688" y="488"/>
                  <a:pt x="1708" y="484"/>
                  <a:pt x="1719" y="495"/>
                </a:cubicBezTo>
                <a:cubicBezTo>
                  <a:pt x="1725" y="501"/>
                  <a:pt x="1706" y="506"/>
                  <a:pt x="1700" y="513"/>
                </a:cubicBezTo>
                <a:cubicBezTo>
                  <a:pt x="1669" y="550"/>
                  <a:pt x="1699" y="534"/>
                  <a:pt x="1655" y="549"/>
                </a:cubicBezTo>
                <a:cubicBezTo>
                  <a:pt x="1652" y="558"/>
                  <a:pt x="1651" y="569"/>
                  <a:pt x="1645" y="577"/>
                </a:cubicBezTo>
                <a:cubicBezTo>
                  <a:pt x="1638" y="585"/>
                  <a:pt x="1613" y="585"/>
                  <a:pt x="1618" y="595"/>
                </a:cubicBezTo>
                <a:cubicBezTo>
                  <a:pt x="1628" y="615"/>
                  <a:pt x="1673" y="632"/>
                  <a:pt x="1673" y="632"/>
                </a:cubicBezTo>
                <a:cubicBezTo>
                  <a:pt x="1737" y="629"/>
                  <a:pt x="1803" y="637"/>
                  <a:pt x="1865" y="623"/>
                </a:cubicBezTo>
                <a:cubicBezTo>
                  <a:pt x="1895" y="616"/>
                  <a:pt x="1909" y="578"/>
                  <a:pt x="1938" y="568"/>
                </a:cubicBezTo>
                <a:cubicBezTo>
                  <a:pt x="1955" y="620"/>
                  <a:pt x="2003" y="607"/>
                  <a:pt x="2057" y="613"/>
                </a:cubicBezTo>
                <a:cubicBezTo>
                  <a:pt x="2100" y="610"/>
                  <a:pt x="2143" y="611"/>
                  <a:pt x="2185" y="604"/>
                </a:cubicBezTo>
                <a:cubicBezTo>
                  <a:pt x="2289" y="586"/>
                  <a:pt x="2095" y="567"/>
                  <a:pt x="2267" y="595"/>
                </a:cubicBezTo>
                <a:cubicBezTo>
                  <a:pt x="2307" y="620"/>
                  <a:pt x="2292" y="633"/>
                  <a:pt x="2331" y="659"/>
                </a:cubicBezTo>
                <a:cubicBezTo>
                  <a:pt x="2340" y="650"/>
                  <a:pt x="2352" y="643"/>
                  <a:pt x="2359" y="632"/>
                </a:cubicBezTo>
                <a:cubicBezTo>
                  <a:pt x="2373" y="612"/>
                  <a:pt x="2361" y="592"/>
                  <a:pt x="2386" y="577"/>
                </a:cubicBezTo>
                <a:cubicBezTo>
                  <a:pt x="2402" y="567"/>
                  <a:pt x="2441" y="559"/>
                  <a:pt x="2441" y="559"/>
                </a:cubicBezTo>
                <a:cubicBezTo>
                  <a:pt x="2491" y="571"/>
                  <a:pt x="2494" y="594"/>
                  <a:pt x="2523" y="549"/>
                </a:cubicBezTo>
                <a:cubicBezTo>
                  <a:pt x="2518" y="533"/>
                  <a:pt x="2502" y="500"/>
                  <a:pt x="2523" y="485"/>
                </a:cubicBezTo>
                <a:cubicBezTo>
                  <a:pt x="2538" y="474"/>
                  <a:pt x="2559" y="477"/>
                  <a:pt x="2578" y="476"/>
                </a:cubicBezTo>
                <a:cubicBezTo>
                  <a:pt x="2642" y="471"/>
                  <a:pt x="2706" y="470"/>
                  <a:pt x="2770" y="467"/>
                </a:cubicBezTo>
                <a:cubicBezTo>
                  <a:pt x="2796" y="449"/>
                  <a:pt x="2813" y="432"/>
                  <a:pt x="2843" y="421"/>
                </a:cubicBezTo>
                <a:cubicBezTo>
                  <a:pt x="2868" y="383"/>
                  <a:pt x="2859" y="365"/>
                  <a:pt x="2898" y="339"/>
                </a:cubicBezTo>
                <a:cubicBezTo>
                  <a:pt x="2920" y="306"/>
                  <a:pt x="2935" y="306"/>
                  <a:pt x="2971" y="293"/>
                </a:cubicBezTo>
                <a:cubicBezTo>
                  <a:pt x="2980" y="284"/>
                  <a:pt x="2992" y="277"/>
                  <a:pt x="2999" y="266"/>
                </a:cubicBezTo>
                <a:cubicBezTo>
                  <a:pt x="3014" y="244"/>
                  <a:pt x="2998" y="234"/>
                  <a:pt x="3026" y="220"/>
                </a:cubicBezTo>
                <a:cubicBezTo>
                  <a:pt x="3056" y="205"/>
                  <a:pt x="3095" y="199"/>
                  <a:pt x="3127" y="193"/>
                </a:cubicBezTo>
                <a:cubicBezTo>
                  <a:pt x="3146" y="135"/>
                  <a:pt x="3139" y="118"/>
                  <a:pt x="3200" y="101"/>
                </a:cubicBezTo>
                <a:cubicBezTo>
                  <a:pt x="3205" y="96"/>
                  <a:pt x="3245" y="65"/>
                  <a:pt x="3236" y="47"/>
                </a:cubicBezTo>
                <a:cubicBezTo>
                  <a:pt x="3232" y="38"/>
                  <a:pt x="3218" y="40"/>
                  <a:pt x="3209" y="37"/>
                </a:cubicBezTo>
                <a:cubicBezTo>
                  <a:pt x="3141" y="14"/>
                  <a:pt x="3172" y="31"/>
                  <a:pt x="3127" y="1"/>
                </a:cubicBezTo>
                <a:cubicBezTo>
                  <a:pt x="3099" y="4"/>
                  <a:pt x="3070" y="0"/>
                  <a:pt x="3044" y="10"/>
                </a:cubicBezTo>
                <a:cubicBezTo>
                  <a:pt x="3035" y="13"/>
                  <a:pt x="3040" y="29"/>
                  <a:pt x="3035" y="37"/>
                </a:cubicBezTo>
                <a:cubicBezTo>
                  <a:pt x="3020" y="63"/>
                  <a:pt x="2996" y="85"/>
                  <a:pt x="2971" y="101"/>
                </a:cubicBezTo>
                <a:cubicBezTo>
                  <a:pt x="2955" y="149"/>
                  <a:pt x="2938" y="172"/>
                  <a:pt x="2889" y="184"/>
                </a:cubicBezTo>
                <a:cubicBezTo>
                  <a:pt x="2864" y="222"/>
                  <a:pt x="2873" y="240"/>
                  <a:pt x="2834" y="266"/>
                </a:cubicBezTo>
                <a:cubicBezTo>
                  <a:pt x="2825" y="263"/>
                  <a:pt x="2808" y="266"/>
                  <a:pt x="2807" y="257"/>
                </a:cubicBezTo>
                <a:cubicBezTo>
                  <a:pt x="2804" y="238"/>
                  <a:pt x="2825" y="202"/>
                  <a:pt x="2825" y="202"/>
                </a:cubicBezTo>
                <a:cubicBezTo>
                  <a:pt x="2738" y="174"/>
                  <a:pt x="2722" y="216"/>
                  <a:pt x="2669" y="266"/>
                </a:cubicBezTo>
                <a:cubicBezTo>
                  <a:pt x="2651" y="358"/>
                  <a:pt x="2632" y="330"/>
                  <a:pt x="2532" y="321"/>
                </a:cubicBezTo>
                <a:cubicBezTo>
                  <a:pt x="2482" y="304"/>
                  <a:pt x="2483" y="326"/>
                  <a:pt x="2496" y="367"/>
                </a:cubicBezTo>
                <a:cubicBezTo>
                  <a:pt x="2487" y="370"/>
                  <a:pt x="2478" y="378"/>
                  <a:pt x="2468" y="376"/>
                </a:cubicBezTo>
                <a:cubicBezTo>
                  <a:pt x="2459" y="374"/>
                  <a:pt x="2457" y="363"/>
                  <a:pt x="2450" y="357"/>
                </a:cubicBezTo>
                <a:cubicBezTo>
                  <a:pt x="2426" y="337"/>
                  <a:pt x="2423" y="339"/>
                  <a:pt x="2395" y="330"/>
                </a:cubicBezTo>
                <a:cubicBezTo>
                  <a:pt x="2383" y="333"/>
                  <a:pt x="2364" y="328"/>
                  <a:pt x="2359" y="339"/>
                </a:cubicBezTo>
                <a:cubicBezTo>
                  <a:pt x="2354" y="349"/>
                  <a:pt x="2375" y="356"/>
                  <a:pt x="2377" y="367"/>
                </a:cubicBezTo>
                <a:cubicBezTo>
                  <a:pt x="2378" y="374"/>
                  <a:pt x="2362" y="422"/>
                  <a:pt x="2359" y="431"/>
                </a:cubicBezTo>
                <a:cubicBezTo>
                  <a:pt x="2368" y="434"/>
                  <a:pt x="2382" y="431"/>
                  <a:pt x="2386" y="440"/>
                </a:cubicBezTo>
                <a:cubicBezTo>
                  <a:pt x="2404" y="485"/>
                  <a:pt x="2335" y="489"/>
                  <a:pt x="2313" y="495"/>
                </a:cubicBezTo>
                <a:cubicBezTo>
                  <a:pt x="2276" y="519"/>
                  <a:pt x="2286" y="529"/>
                  <a:pt x="2258" y="559"/>
                </a:cubicBezTo>
                <a:cubicBezTo>
                  <a:pt x="2234" y="556"/>
                  <a:pt x="2208" y="557"/>
                  <a:pt x="2185" y="549"/>
                </a:cubicBezTo>
                <a:cubicBezTo>
                  <a:pt x="2148" y="536"/>
                  <a:pt x="2162" y="520"/>
                  <a:pt x="2148" y="495"/>
                </a:cubicBezTo>
                <a:cubicBezTo>
                  <a:pt x="2135" y="473"/>
                  <a:pt x="2112" y="449"/>
                  <a:pt x="2093" y="431"/>
                </a:cubicBezTo>
                <a:cubicBezTo>
                  <a:pt x="2026" y="476"/>
                  <a:pt x="2060" y="463"/>
                  <a:pt x="1993" y="476"/>
                </a:cubicBezTo>
                <a:cubicBezTo>
                  <a:pt x="1990" y="497"/>
                  <a:pt x="1999" y="525"/>
                  <a:pt x="1984" y="540"/>
                </a:cubicBezTo>
                <a:cubicBezTo>
                  <a:pt x="1970" y="554"/>
                  <a:pt x="1900" y="509"/>
                  <a:pt x="1883" y="504"/>
                </a:cubicBezTo>
                <a:cubicBezTo>
                  <a:pt x="1810" y="528"/>
                  <a:pt x="1847" y="525"/>
                  <a:pt x="1773" y="513"/>
                </a:cubicBezTo>
                <a:cubicBezTo>
                  <a:pt x="1759" y="469"/>
                  <a:pt x="1769" y="472"/>
                  <a:pt x="1810" y="458"/>
                </a:cubicBezTo>
                <a:cubicBezTo>
                  <a:pt x="1816" y="440"/>
                  <a:pt x="1831" y="412"/>
                  <a:pt x="1810" y="394"/>
                </a:cubicBezTo>
                <a:cubicBezTo>
                  <a:pt x="1795" y="381"/>
                  <a:pt x="1755" y="376"/>
                  <a:pt x="1755" y="376"/>
                </a:cubicBezTo>
                <a:cubicBezTo>
                  <a:pt x="1701" y="319"/>
                  <a:pt x="1634" y="352"/>
                  <a:pt x="1554" y="357"/>
                </a:cubicBezTo>
                <a:cubicBezTo>
                  <a:pt x="1488" y="427"/>
                  <a:pt x="1509" y="394"/>
                  <a:pt x="1353" y="403"/>
                </a:cubicBezTo>
                <a:cubicBezTo>
                  <a:pt x="1311" y="445"/>
                  <a:pt x="1286" y="432"/>
                  <a:pt x="1234" y="449"/>
                </a:cubicBezTo>
                <a:cubicBezTo>
                  <a:pt x="1259" y="550"/>
                  <a:pt x="1206" y="515"/>
                  <a:pt x="1088" y="522"/>
                </a:cubicBezTo>
                <a:cubicBezTo>
                  <a:pt x="1082" y="528"/>
                  <a:pt x="1073" y="532"/>
                  <a:pt x="1069" y="540"/>
                </a:cubicBezTo>
                <a:cubicBezTo>
                  <a:pt x="1047" y="583"/>
                  <a:pt x="1080" y="584"/>
                  <a:pt x="1033" y="568"/>
                </a:cubicBezTo>
                <a:cubicBezTo>
                  <a:pt x="1006" y="571"/>
                  <a:pt x="973" y="561"/>
                  <a:pt x="951" y="577"/>
                </a:cubicBezTo>
                <a:cubicBezTo>
                  <a:pt x="940" y="585"/>
                  <a:pt x="962" y="602"/>
                  <a:pt x="969" y="613"/>
                </a:cubicBezTo>
                <a:cubicBezTo>
                  <a:pt x="992" y="648"/>
                  <a:pt x="1029" y="637"/>
                  <a:pt x="914" y="623"/>
                </a:cubicBezTo>
                <a:cubicBezTo>
                  <a:pt x="947" y="589"/>
                  <a:pt x="939" y="573"/>
                  <a:pt x="896" y="559"/>
                </a:cubicBezTo>
                <a:cubicBezTo>
                  <a:pt x="905" y="556"/>
                  <a:pt x="916" y="556"/>
                  <a:pt x="923" y="549"/>
                </a:cubicBezTo>
                <a:cubicBezTo>
                  <a:pt x="932" y="539"/>
                  <a:pt x="938" y="505"/>
                  <a:pt x="923" y="495"/>
                </a:cubicBezTo>
                <a:cubicBezTo>
                  <a:pt x="902" y="481"/>
                  <a:pt x="874" y="484"/>
                  <a:pt x="850" y="476"/>
                </a:cubicBezTo>
                <a:cubicBezTo>
                  <a:pt x="803" y="509"/>
                  <a:pt x="801" y="543"/>
                  <a:pt x="740" y="559"/>
                </a:cubicBezTo>
                <a:cubicBezTo>
                  <a:pt x="758" y="614"/>
                  <a:pt x="752" y="564"/>
                  <a:pt x="722" y="595"/>
                </a:cubicBezTo>
                <a:cubicBezTo>
                  <a:pt x="715" y="602"/>
                  <a:pt x="716" y="614"/>
                  <a:pt x="713" y="623"/>
                </a:cubicBezTo>
                <a:cubicBezTo>
                  <a:pt x="729" y="670"/>
                  <a:pt x="725" y="632"/>
                  <a:pt x="695" y="677"/>
                </a:cubicBezTo>
                <a:cubicBezTo>
                  <a:pt x="667" y="719"/>
                  <a:pt x="709" y="697"/>
                  <a:pt x="658" y="714"/>
                </a:cubicBezTo>
                <a:cubicBezTo>
                  <a:pt x="650" y="690"/>
                  <a:pt x="650" y="664"/>
                  <a:pt x="640" y="641"/>
                </a:cubicBezTo>
                <a:cubicBezTo>
                  <a:pt x="633" y="625"/>
                  <a:pt x="615" y="617"/>
                  <a:pt x="603" y="604"/>
                </a:cubicBezTo>
                <a:cubicBezTo>
                  <a:pt x="585" y="550"/>
                  <a:pt x="586" y="532"/>
                  <a:pt x="548" y="495"/>
                </a:cubicBezTo>
                <a:cubicBezTo>
                  <a:pt x="527" y="558"/>
                  <a:pt x="548" y="542"/>
                  <a:pt x="503" y="559"/>
                </a:cubicBezTo>
                <a:cubicBezTo>
                  <a:pt x="462" y="544"/>
                  <a:pt x="440" y="514"/>
                  <a:pt x="402" y="495"/>
                </a:cubicBezTo>
                <a:cubicBezTo>
                  <a:pt x="393" y="490"/>
                  <a:pt x="356" y="479"/>
                  <a:pt x="347" y="476"/>
                </a:cubicBezTo>
                <a:cubicBezTo>
                  <a:pt x="368" y="433"/>
                  <a:pt x="384" y="412"/>
                  <a:pt x="329" y="394"/>
                </a:cubicBezTo>
                <a:cubicBezTo>
                  <a:pt x="308" y="397"/>
                  <a:pt x="282" y="389"/>
                  <a:pt x="265" y="403"/>
                </a:cubicBezTo>
                <a:cubicBezTo>
                  <a:pt x="255" y="411"/>
                  <a:pt x="264" y="432"/>
                  <a:pt x="274" y="440"/>
                </a:cubicBezTo>
                <a:cubicBezTo>
                  <a:pt x="286" y="450"/>
                  <a:pt x="305" y="446"/>
                  <a:pt x="320" y="449"/>
                </a:cubicBezTo>
                <a:cubicBezTo>
                  <a:pt x="298" y="514"/>
                  <a:pt x="197" y="482"/>
                  <a:pt x="146" y="476"/>
                </a:cubicBezTo>
                <a:cubicBezTo>
                  <a:pt x="173" y="467"/>
                  <a:pt x="212" y="481"/>
                  <a:pt x="228" y="458"/>
                </a:cubicBezTo>
                <a:cubicBezTo>
                  <a:pt x="258" y="416"/>
                  <a:pt x="181" y="360"/>
                  <a:pt x="146" y="348"/>
                </a:cubicBezTo>
                <a:cubicBezTo>
                  <a:pt x="130" y="399"/>
                  <a:pt x="138" y="408"/>
                  <a:pt x="82" y="394"/>
                </a:cubicBezTo>
                <a:cubicBezTo>
                  <a:pt x="92" y="365"/>
                  <a:pt x="108" y="350"/>
                  <a:pt x="119" y="321"/>
                </a:cubicBezTo>
                <a:cubicBezTo>
                  <a:pt x="125" y="258"/>
                  <a:pt x="136" y="208"/>
                  <a:pt x="119" y="147"/>
                </a:cubicBezTo>
                <a:cubicBezTo>
                  <a:pt x="106" y="101"/>
                  <a:pt x="47" y="80"/>
                  <a:pt x="27" y="37"/>
                </a:cubicBezTo>
                <a:close/>
              </a:path>
            </a:pathLst>
          </a:cu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2" grpId="0" animBg="1"/>
      <p:bldP spid="45073" grpId="0" animBg="1"/>
      <p:bldP spid="4509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250825" y="1700213"/>
            <a:ext cx="8675688" cy="1657350"/>
          </a:xfrm>
        </p:spPr>
        <p:txBody>
          <a:bodyPr/>
          <a:lstStyle/>
          <a:p>
            <a:r>
              <a:rPr lang="ru-RU" sz="5400" smtClean="0"/>
              <a:t>«ПРИРОДНАЯ ЗОНА РОССИИ. ТУНДРА»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r>
              <a:rPr lang="ru-RU" sz="4000" smtClean="0">
                <a:latin typeface="Arial" charset="0"/>
              </a:rPr>
              <a:t>Для выполнения задания вы можете использовать:</a:t>
            </a:r>
          </a:p>
        </p:txBody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>
          <a:xfrm>
            <a:off x="395288" y="1773238"/>
            <a:ext cx="8229600" cy="4525962"/>
          </a:xfrm>
        </p:spPr>
        <p:txBody>
          <a:bodyPr/>
          <a:lstStyle/>
          <a:p>
            <a:r>
              <a:rPr lang="ru-RU" smtClean="0"/>
              <a:t>ручки, линейки, ластики, белую и цветную бумагу, простые и цветные карандаши, фломастеры, ножницы, клей, клейкая лента.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Советы по выполнению задания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ru-RU" sz="3600" smtClean="0"/>
              <a:t>Обсудите и выберите тему вашего сообщения и форму ее представления – плакат или компьютерная презентация.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Советы по выполнению задания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ru-RU" smtClean="0"/>
              <a:t>Обсудите, что вам надо сделать, а затем, после обсуждения, составьте план выполнения работы. Распределите между собой обязанности по выполнению задания, в подготовке плаката или презентации. Заполните </a:t>
            </a:r>
            <a:r>
              <a:rPr lang="ru-RU" b="1" i="1" smtClean="0"/>
              <a:t>лист планирования и продвижения</a:t>
            </a:r>
            <a:r>
              <a:rPr lang="ru-RU" smtClean="0"/>
              <a:t> </a:t>
            </a:r>
            <a:r>
              <a:rPr lang="ru-RU" b="1" i="1" smtClean="0"/>
              <a:t>по заданию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Советы по выполнению задания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ru-RU" sz="3600" smtClean="0"/>
              <a:t>Выполняйте намеченные вами работы. Постарайтесь организовать работу так, чтобы её удалось выполнить за 30 – 40 минут.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b="1" smtClean="0"/>
              <a:t>Советы по выполнению задания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ru-RU" sz="4000" smtClean="0"/>
              <a:t>Проверьте, всё ли вы сделали правильно, все ли задания выполнили.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Советы по выполнению задания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ru-RU" smtClean="0"/>
              <a:t>Представьте результаты вашей работы другим группам. Постарайтесь организовать ваше сообщение так, чтобы смог выступить каждый член вашей группы. Выступление должно занять не более 2-х минут.</a:t>
            </a:r>
          </a:p>
          <a:p>
            <a:pPr marL="609600" indent="-609600"/>
            <a:r>
              <a:rPr lang="ru-RU" smtClean="0"/>
              <a:t>Выслушайте отчеты других групп.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251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Групповой проект</vt:lpstr>
      <vt:lpstr>Слайд 2</vt:lpstr>
      <vt:lpstr>«ПРИРОДНАЯ ЗОНА РОССИИ. ТУНДРА» </vt:lpstr>
      <vt:lpstr>Для выполнения задания вы можете использовать:</vt:lpstr>
      <vt:lpstr>Советы по выполнению задания</vt:lpstr>
      <vt:lpstr>Советы по выполнению задания</vt:lpstr>
      <vt:lpstr>Советы по выполнению задания</vt:lpstr>
      <vt:lpstr>Советы по выполнению задания</vt:lpstr>
      <vt:lpstr>Советы по выполнению задания</vt:lpstr>
      <vt:lpstr>Советы по выполнению задания</vt:lpstr>
      <vt:lpstr>Советы по выполнению задания</vt:lpstr>
      <vt:lpstr>Пример оформления работы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Оленька</dc:creator>
  <cp:lastModifiedBy>начальная школа</cp:lastModifiedBy>
  <cp:revision>20</cp:revision>
  <dcterms:created xsi:type="dcterms:W3CDTF">2013-02-09T18:27:15Z</dcterms:created>
  <dcterms:modified xsi:type="dcterms:W3CDTF">2015-03-13T23:48:32Z</dcterms:modified>
</cp:coreProperties>
</file>