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56" r:id="rId3"/>
    <p:sldId id="257" r:id="rId4"/>
    <p:sldId id="258" r:id="rId5"/>
    <p:sldId id="260" r:id="rId6"/>
    <p:sldId id="259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AE2299-063C-4CCB-AC23-BD06B55AACA3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8843AC-961C-46AA-A2D6-D9B4A4EF8D4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8843AC-961C-46AA-A2D6-D9B4A4EF8D4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5036B-0418-4C05-8EF3-43E37F8AC734}" type="datetimeFigureOut">
              <a:rPr lang="ru-RU" smtClean="0"/>
              <a:pPr/>
              <a:t>19.03.2014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75ECC-78D4-4D11-AC5C-892358CACA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Сюжеты и образы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эвенкийских народных сказок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Администратор\Рабочий стол\северные сказки\кукуш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4143380"/>
            <a:ext cx="1943938" cy="2442501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северные сказки\мастериц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4572008"/>
            <a:ext cx="2428892" cy="1766467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северные сказки\огонь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571612"/>
            <a:ext cx="2750351" cy="3667134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Рабочий стол\северные сказки\сказки север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0430" y="1571612"/>
            <a:ext cx="1865313" cy="2438400"/>
          </a:xfrm>
          <a:prstGeom prst="rect">
            <a:avLst/>
          </a:prstGeom>
          <a:noFill/>
        </p:spPr>
      </p:pic>
      <p:pic>
        <p:nvPicPr>
          <p:cNvPr id="8" name="Содержимое 5" descr="DSC_0160.JPG"/>
          <p:cNvPicPr>
            <a:picLocks noChangeAspect="1"/>
          </p:cNvPicPr>
          <p:nvPr/>
        </p:nvPicPr>
        <p:blipFill>
          <a:blip r:embed="rId6" cstate="print"/>
          <a:srcRect l="21467" t="4104" r="28955" b="1192"/>
          <a:stretch>
            <a:fillRect/>
          </a:stretch>
        </p:blipFill>
        <p:spPr>
          <a:xfrm>
            <a:off x="414631" y="1428736"/>
            <a:ext cx="2299982" cy="29289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_01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1950" b="18698"/>
          <a:stretch>
            <a:fillRect/>
          </a:stretch>
        </p:blipFill>
        <p:spPr>
          <a:xfrm>
            <a:off x="246858" y="4053711"/>
            <a:ext cx="4110828" cy="267632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3" descr="C:\Documents and Settings\Администратор\Мои документы\Мои рисунки\Оеги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71481"/>
            <a:ext cx="2571768" cy="32444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4" descr="Курейска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14942" y="1000108"/>
            <a:ext cx="2838637" cy="4227442"/>
          </a:xfrm>
          <a:prstGeom prst="rect">
            <a:avLst/>
          </a:prstGeom>
          <a:noFill/>
          <a:ln w="57150" cmpd="thinThick">
            <a:solidFill>
              <a:srgbClr val="800000"/>
            </a:solidFill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_016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0628" y="1928802"/>
            <a:ext cx="2779357" cy="3012319"/>
          </a:xfrm>
          <a:prstGeom prst="rect">
            <a:avLst/>
          </a:prstGeom>
        </p:spPr>
      </p:pic>
      <p:pic>
        <p:nvPicPr>
          <p:cNvPr id="5" name="Содержимое 3" descr="DSC_0158.JPG"/>
          <p:cNvPicPr>
            <a:picLocks noChangeAspect="1"/>
          </p:cNvPicPr>
          <p:nvPr/>
        </p:nvPicPr>
        <p:blipFill>
          <a:blip r:embed="rId4" cstate="print"/>
          <a:srcRect r="2532"/>
          <a:stretch>
            <a:fillRect/>
          </a:stretch>
        </p:blipFill>
        <p:spPr>
          <a:xfrm rot="16200000">
            <a:off x="964184" y="1964718"/>
            <a:ext cx="2928936" cy="27142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14348" y="5143513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Сказка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Ховоко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записанная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Павлиной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Брзаково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86314" y="5000637"/>
            <a:ext cx="31432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П.Брзакова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 Хитрый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Сулан-Лис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Сказки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Н.К.Оёгира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5" descr="DSC_01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9484" t="4104" r="28955" b="1192"/>
          <a:stretch>
            <a:fillRect/>
          </a:stretch>
        </p:blipFill>
        <p:spPr>
          <a:xfrm>
            <a:off x="642910" y="1214422"/>
            <a:ext cx="1968181" cy="24114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 descr="C:\Documents and Settings\Администратор\Рабочий стол\Кручинина\DSC_03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3243291" y="685743"/>
            <a:ext cx="2446226" cy="1646196"/>
          </a:xfrm>
          <a:prstGeom prst="rect">
            <a:avLst/>
          </a:prstGeom>
          <a:noFill/>
        </p:spPr>
      </p:pic>
      <p:pic>
        <p:nvPicPr>
          <p:cNvPr id="2051" name="Picture 3" descr="C:\Documents and Settings\Администратор\Рабочий стол\Кручинина\DSC_03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-26964904" y="16177711"/>
            <a:ext cx="2089517" cy="1881148"/>
          </a:xfrm>
          <a:prstGeom prst="rect">
            <a:avLst/>
          </a:prstGeom>
          <a:noFill/>
        </p:spPr>
      </p:pic>
      <p:pic>
        <p:nvPicPr>
          <p:cNvPr id="1026" name="Picture 2" descr="C:\Documents and Settings\Администратор\Рабочий стол\Кручинина\DSC_03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2443506" y="3485795"/>
            <a:ext cx="2899670" cy="2071703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Кручинина\DSC_03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6200000">
            <a:off x="4932356" y="1711324"/>
            <a:ext cx="3279820" cy="21431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18</Words>
  <Application>Microsoft Office PowerPoint</Application>
  <PresentationFormat>Экран (4:3)</PresentationFormat>
  <Paragraphs>5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Сюжеты и образы эвенкийских народных сказок</vt:lpstr>
      <vt:lpstr>Слайд 2</vt:lpstr>
      <vt:lpstr>Слайд 3</vt:lpstr>
      <vt:lpstr>Сказки Н.К.Оёгира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Сюжеты и образы эвенкийских народных сказок</dc:title>
  <dc:creator> </dc:creator>
  <cp:lastModifiedBy> </cp:lastModifiedBy>
  <cp:revision>2</cp:revision>
  <dcterms:created xsi:type="dcterms:W3CDTF">2014-03-19T06:45:24Z</dcterms:created>
  <dcterms:modified xsi:type="dcterms:W3CDTF">2014-03-19T07:44:26Z</dcterms:modified>
</cp:coreProperties>
</file>