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62" r:id="rId3"/>
    <p:sldId id="263" r:id="rId4"/>
    <p:sldId id="264" r:id="rId5"/>
    <p:sldId id="265" r:id="rId6"/>
    <p:sldId id="257" r:id="rId7"/>
    <p:sldId id="294" r:id="rId8"/>
    <p:sldId id="301" r:id="rId9"/>
    <p:sldId id="302" r:id="rId10"/>
    <p:sldId id="298" r:id="rId11"/>
    <p:sldId id="268" r:id="rId12"/>
    <p:sldId id="269" r:id="rId13"/>
    <p:sldId id="299" r:id="rId14"/>
    <p:sldId id="260" r:id="rId15"/>
    <p:sldId id="274" r:id="rId16"/>
    <p:sldId id="289" r:id="rId17"/>
    <p:sldId id="287" r:id="rId18"/>
    <p:sldId id="261" r:id="rId19"/>
    <p:sldId id="284" r:id="rId20"/>
    <p:sldId id="282" r:id="rId21"/>
    <p:sldId id="296" r:id="rId22"/>
    <p:sldId id="297" r:id="rId23"/>
    <p:sldId id="288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8E188-4230-43AC-BF56-29A47FB2E882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EBDD-C263-4F06-A7AD-54043C3B3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tx1">
                <a:lumMod val="95000"/>
                <a:alpha val="82000"/>
              </a:scheme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06518A-BE6E-4D7D-A700-B3A307A79C8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216626-E26A-4948-996C-9E2E6B5CC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000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286124"/>
            <a:ext cx="8305800" cy="15566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spc="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одежде встречают, </a:t>
            </a:r>
          </a:p>
          <a:p>
            <a:r>
              <a:rPr lang="ru-RU" sz="4400" b="1" spc="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уму провожают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214314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60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Одежда народов Севера</a:t>
            </a:r>
            <a:endParaRPr lang="ru-RU" sz="60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рисунок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786322"/>
            <a:ext cx="17907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1219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3685-4 Подкаменная Тунгуска</a:t>
            </a:r>
          </a:p>
        </p:txBody>
      </p:sp>
      <p:pic>
        <p:nvPicPr>
          <p:cNvPr id="27655" name="Picture 7" descr="3685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1415957">
            <a:off x="500034" y="1643050"/>
            <a:ext cx="3852608" cy="4357718"/>
          </a:xfrm>
          <a:noFill/>
          <a:ln/>
        </p:spPr>
      </p:pic>
      <p:pic>
        <p:nvPicPr>
          <p:cNvPr id="27658" name="Picture 10" descr="PICT0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415950">
            <a:off x="4929190" y="1643050"/>
            <a:ext cx="3760496" cy="427329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248-1 Восточная Сибирь</a:t>
            </a:r>
          </a:p>
        </p:txBody>
      </p:sp>
      <p:pic>
        <p:nvPicPr>
          <p:cNvPr id="7175" name="Picture 7" descr="248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  <a:ln/>
        </p:spPr>
      </p:pic>
      <p:pic>
        <p:nvPicPr>
          <p:cNvPr id="7178" name="Picture 10" descr="PICT0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2802-1а Сымские эвенки</a:t>
            </a:r>
          </a:p>
        </p:txBody>
      </p:sp>
      <p:pic>
        <p:nvPicPr>
          <p:cNvPr id="15367" name="Picture 7" descr="2892-1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  <a:ln/>
        </p:spPr>
      </p:pic>
      <p:pic>
        <p:nvPicPr>
          <p:cNvPr id="15370" name="Picture 10" descr="PICT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696-5 Бассейн Подкаменной Тунгуски</a:t>
            </a:r>
          </a:p>
        </p:txBody>
      </p:sp>
      <p:pic>
        <p:nvPicPr>
          <p:cNvPr id="17415" name="Picture 7" descr="696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  <a:ln/>
        </p:spPr>
      </p:pic>
      <p:pic>
        <p:nvPicPr>
          <p:cNvPr id="17418" name="Picture 10" descr="PICT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02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189619">
            <a:off x="6461" y="1748446"/>
            <a:ext cx="4696551" cy="352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28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794740">
            <a:off x="4665985" y="1381268"/>
            <a:ext cx="3656530" cy="423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4103-1в </a:t>
            </a:r>
            <a:r>
              <a:rPr lang="ru-RU" b="1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Сымские</a:t>
            </a:r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эвенки</a:t>
            </a:r>
          </a:p>
        </p:txBody>
      </p:sp>
      <p:pic>
        <p:nvPicPr>
          <p:cNvPr id="39943" name="Picture 7" descr="4103-1 нагрудн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142984"/>
            <a:ext cx="3389336" cy="4357718"/>
          </a:xfrm>
          <a:noFill/>
          <a:ln/>
        </p:spPr>
      </p:pic>
      <p:pic>
        <p:nvPicPr>
          <p:cNvPr id="39946" name="Picture 10" descr="4103-1 нагрудник фрагмен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57818" y="1142984"/>
            <a:ext cx="3087965" cy="4786346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71472" y="571501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МУЖКОЙ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ЖЕНСКИЙ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одежда Севера\красота\север\ms16_7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437865"/>
            <a:ext cx="4214842" cy="57914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642918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 орнаменту можно было узнать к какому роду  принадлежит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мастерица, судить по её положении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 роду.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рисунок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214818"/>
            <a:ext cx="20642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одежда Севера\красота\север\1317639713_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428604"/>
            <a:ext cx="6960102" cy="5413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одежда Севера\красота\север\7f0382f33a4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2029" y="1500174"/>
            <a:ext cx="7040266" cy="48577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Коряки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одежда Севера\красота\север\26144_29316b84d322b34c9ed634f09251e77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1134" y="1428736"/>
            <a:ext cx="7035544" cy="464345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Ненцы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лнце 12"/>
          <p:cNvSpPr/>
          <p:nvPr/>
        </p:nvSpPr>
        <p:spPr>
          <a:xfrm>
            <a:off x="4929190" y="857232"/>
            <a:ext cx="3357586" cy="328614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Исследовательская работа по            технологии</a:t>
            </a:r>
            <a:endParaRPr lang="ru-RU" b="1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429256" y="1524000"/>
            <a:ext cx="3714744" cy="233362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 я лид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500174"/>
            <a:ext cx="3642900" cy="4857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4500570"/>
            <a:ext cx="371477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>
                  <a:solidFill>
                    <a:schemeClr val="bg1"/>
                  </a:solidFill>
                </a:ln>
              </a:rPr>
              <a:t>Чапогир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  Лиды ученицы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</a:rPr>
              <a:t>10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 класса</a:t>
            </a:r>
            <a:endParaRPr lang="ru-RU" sz="28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4" name="Picture 8" descr="C:\Users\ммц\Desktop\Documents\Eke korlygy\Evenks\images\Kostum\Ukrashen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1785926"/>
            <a:ext cx="1573727" cy="1451037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одежда Севера\красота\север\2111_or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1643049"/>
            <a:ext cx="6685457" cy="495838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Нанайцы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546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Головные уборы были меховые и суконные.</a:t>
            </a:r>
            <a:endParaRPr lang="ru-RU" sz="3600" b="1" dirty="0"/>
          </a:p>
        </p:txBody>
      </p:sp>
      <p:pic>
        <p:nvPicPr>
          <p:cNvPr id="6" name="Picture 2" descr="C:\Documents and Settings\Admin\Рабочий стол\одежда Севера\11. 627-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62798">
            <a:off x="5572132" y="928670"/>
            <a:ext cx="3237881" cy="2350586"/>
          </a:xfrm>
          <a:prstGeom prst="rect">
            <a:avLst/>
          </a:prstGeom>
          <a:noFill/>
        </p:spPr>
      </p:pic>
      <p:pic>
        <p:nvPicPr>
          <p:cNvPr id="7" name="Рисунок 6" descr="DSC002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651461">
            <a:off x="428596" y="2786058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4103-1 шап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12859">
            <a:off x="5485616" y="3729590"/>
            <a:ext cx="2918581" cy="259429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Обувь эвенков</a:t>
            </a:r>
            <a:endParaRPr lang="ru-RU" sz="7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9" descr="4103-1обувь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29256" y="2000240"/>
            <a:ext cx="2786082" cy="4240211"/>
          </a:xfrm>
          <a:prstGeom prst="rect">
            <a:avLst/>
          </a:prstGeom>
          <a:noFill/>
          <a:ln/>
        </p:spPr>
      </p:pic>
      <p:pic>
        <p:nvPicPr>
          <p:cNvPr id="4" name="Picture 7" descr="3685-3ав -обув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00100" y="2143116"/>
            <a:ext cx="3000396" cy="34290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одежда Севера\красота\север\AH44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571480"/>
            <a:ext cx="3857652" cy="5645345"/>
          </a:xfrm>
          <a:prstGeom prst="rect">
            <a:avLst/>
          </a:prstGeom>
          <a:noFill/>
        </p:spPr>
      </p:pic>
      <p:pic>
        <p:nvPicPr>
          <p:cNvPr id="3" name="Picture 5" descr="рисунок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00570"/>
            <a:ext cx="20642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рисунок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857232"/>
            <a:ext cx="20642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" name="Picture 2" descr="C:\Documents and Settings\Admin\Рабочий стол\одежда Севера\красота\север\185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214422"/>
            <a:ext cx="5653948" cy="4357718"/>
          </a:xfrm>
          <a:prstGeom prst="rect">
            <a:avLst/>
          </a:prstGeom>
          <a:noFill/>
        </p:spPr>
      </p:pic>
      <p:pic>
        <p:nvPicPr>
          <p:cNvPr id="4" name="Picture 5" descr="орнамен - куликар к уроку 3-4 00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14290"/>
            <a:ext cx="54006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2860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Руководитель : Балыкина Татьяна Ивановна,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учитель технологии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C:\Documents and Settings\Admin\Мои документы\комп ЭПЦ\урок Балыкиной\P1110470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428596" y="1857364"/>
            <a:ext cx="5857918" cy="4393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лнце 3"/>
          <p:cNvSpPr/>
          <p:nvPr/>
        </p:nvSpPr>
        <p:spPr>
          <a:xfrm>
            <a:off x="5857884" y="142852"/>
            <a:ext cx="3071802" cy="22860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ммц\Desktop\Documents\Eke korlygy\Evenks\images\Mater\0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714356"/>
            <a:ext cx="1428760" cy="114300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472518" cy="4572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Показать особенности одежды народов Севера, красочность орнаментов, разнообразие фасонов, модели силуэтов кафтанов, тулупов.     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исследования</a:t>
            </a:r>
            <a:endParaRPr lang="ru-RU" b="1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9710"/>
          </a:xfrm>
        </p:spPr>
        <p:txBody>
          <a:bodyPr>
            <a:normAutofit/>
          </a:bodyPr>
          <a:lstStyle/>
          <a:p>
            <a:r>
              <a:rPr lang="ru-RU" b="1" dirty="0" smtClean="0"/>
              <a:t> Национальная одежда народов Севера стала редким явлением в современной жизни нашего общества. Увидеть всю красоту народного костюма можно только на праздниках или в коллекциях музеев .</a:t>
            </a:r>
          </a:p>
          <a:p>
            <a:endParaRPr lang="ru-RU" b="1" dirty="0" smtClean="0"/>
          </a:p>
          <a:p>
            <a:r>
              <a:rPr lang="ru-RU" b="1" dirty="0" smtClean="0"/>
              <a:t>Одежда прошлых столетий интересна и для искусства, как театрального, так и прикладного. В этой связи тема приобретает большую практическую значимость и актуальность.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исследования</a:t>
            </a:r>
            <a:endParaRPr lang="ru-RU" b="1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одежда Севера\красота\Тында 2006\DSCF06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50056">
            <a:off x="4257970" y="382624"/>
            <a:ext cx="476253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noFill/>
            <a:prstDash val="sysDash"/>
            <a:miter lim="800000"/>
          </a:ln>
          <a:effectLst>
            <a:outerShdw blurRad="55000" dist="18000" dir="5400000" algn="tl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  </a:t>
            </a:r>
            <a:endParaRPr lang="ru-RU" sz="5300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214290"/>
            <a:ext cx="4500594" cy="4572000"/>
          </a:xfrm>
          <a:ln>
            <a:noFill/>
          </a:ln>
        </p:spPr>
        <p:txBody>
          <a:bodyPr/>
          <a:lstStyle/>
          <a:p>
            <a:pPr lvl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У человека всё должно быть прекрасно, и лицо, </a:t>
            </a:r>
          </a:p>
          <a:p>
            <a:pPr lvl="1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и одежда, и душа и мысль. </a:t>
            </a:r>
          </a:p>
          <a:p>
            <a:pPr lvl="1"/>
            <a:r>
              <a:rPr lang="ru-RU" sz="2800" b="1" dirty="0" smtClean="0">
                <a:solidFill>
                  <a:srgbClr val="002060"/>
                </a:solidFill>
              </a:rPr>
              <a:t>           А. П. Чехов </a:t>
            </a:r>
          </a:p>
          <a:p>
            <a:pPr lvl="1"/>
            <a:endParaRPr lang="ru-RU" dirty="0" smtClean="0"/>
          </a:p>
        </p:txBody>
      </p:sp>
      <p:pic>
        <p:nvPicPr>
          <p:cNvPr id="19458" name="Picture 2" descr="C:\Documents and Settings\Admin\Рабочий стол\одежда Севера\красота\Тында 2006\DSCF06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34718">
            <a:off x="128743" y="3160974"/>
            <a:ext cx="4695057" cy="3521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dbl">
            <a:noFill/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4714876" cy="17907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Национальный костюм эвенков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C:\Users\ммц\Desktop\Documents\Eke korlygy\Evenks\images\Bur\0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428868"/>
            <a:ext cx="2968372" cy="3854453"/>
          </a:xfrm>
          <a:prstGeom prst="rect">
            <a:avLst/>
          </a:prstGeom>
          <a:noFill/>
        </p:spPr>
      </p:pic>
      <p:pic>
        <p:nvPicPr>
          <p:cNvPr id="4" name="Picture 7" descr="248-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57752" y="500042"/>
            <a:ext cx="3643338" cy="571117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ммц\Desktop\Documents\музыка\ФОТО Иннокентьевна\фото с телеф ЧСИ\201104\201104A1\230420113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915489">
            <a:off x="-178628" y="2321712"/>
            <a:ext cx="428628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МУЗЕИ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 descr="C:\Users\ммц\Desktop\Documents\Eke korlygy\Evenks\images\Mus-sever\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285728"/>
            <a:ext cx="3204504" cy="31544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028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05874">
            <a:off x="5414331" y="2851129"/>
            <a:ext cx="3420276" cy="314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186786">
            <a:off x="1142976" y="585789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Красноярск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 rot="447203">
            <a:off x="5357818" y="592933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Эвенкия</a:t>
            </a:r>
            <a:endParaRPr 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100010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Бурятия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tx1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орнамен - куликар к уроку 3-4 0010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14290"/>
            <a:ext cx="54006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рисунок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3041741" cy="284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ммц\Desktop\Documents\Eke korlygy\Evenks\images\Kostum\Ukrashen\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071546"/>
            <a:ext cx="3711283" cy="2286016"/>
          </a:xfrm>
          <a:prstGeom prst="rect">
            <a:avLst/>
          </a:prstGeom>
          <a:noFill/>
        </p:spPr>
      </p:pic>
      <p:pic>
        <p:nvPicPr>
          <p:cNvPr id="7" name="Picture 2" descr="C:\Users\ммц\Desktop\Documents\Eke korlygy\Evenks\images\Kostum\Ukrashen\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3500438"/>
            <a:ext cx="2501731" cy="2928918"/>
          </a:xfrm>
          <a:prstGeom prst="rect">
            <a:avLst/>
          </a:prstGeom>
          <a:noFill/>
        </p:spPr>
      </p:pic>
      <p:pic>
        <p:nvPicPr>
          <p:cNvPr id="9" name="Picture 5" descr="рисунок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786190"/>
            <a:ext cx="3041741" cy="284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ммц\Desktop\Documents\Eke korlygy\Evenks\images\Kostum\Ukrashen\1.jpg"/>
          <p:cNvPicPr>
            <a:picLocks noChangeAspect="1" noChangeArrowheads="1"/>
          </p:cNvPicPr>
          <p:nvPr/>
        </p:nvPicPr>
        <p:blipFill>
          <a:blip r:embed="rId7" cstate="screen"/>
          <a:srcRect t="-28958"/>
          <a:stretch>
            <a:fillRect/>
          </a:stretch>
        </p:blipFill>
        <p:spPr bwMode="auto">
          <a:xfrm>
            <a:off x="5786446" y="4071942"/>
            <a:ext cx="2071702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57554" y="1000108"/>
            <a:ext cx="1170833" cy="5429287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узоры</a:t>
            </a:r>
            <a:endParaRPr lang="ru-RU" sz="54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933</TotalTime>
  <Words>194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Одежда народов Севера</vt:lpstr>
      <vt:lpstr>Исследовательская работа по            технологии</vt:lpstr>
      <vt:lpstr>Слайд 3</vt:lpstr>
      <vt:lpstr>Цель исследования</vt:lpstr>
      <vt:lpstr>Актуальность исследования</vt:lpstr>
      <vt:lpstr>     </vt:lpstr>
      <vt:lpstr>Национальный костюм эвенков</vt:lpstr>
      <vt:lpstr>Слайд 8</vt:lpstr>
      <vt:lpstr>Слайд 9</vt:lpstr>
      <vt:lpstr>3685-4 Подкаменная Тунгуска</vt:lpstr>
      <vt:lpstr>248-1 Восточная Сибирь</vt:lpstr>
      <vt:lpstr>2802-1а Сымские эвенки</vt:lpstr>
      <vt:lpstr>696-5 Бассейн Подкаменной Тунгуски</vt:lpstr>
      <vt:lpstr>Слайд 14</vt:lpstr>
      <vt:lpstr>4103-1в Сымские эвенки</vt:lpstr>
      <vt:lpstr>Слайд 16</vt:lpstr>
      <vt:lpstr>Слайд 17</vt:lpstr>
      <vt:lpstr>Коряки</vt:lpstr>
      <vt:lpstr>Ненцы</vt:lpstr>
      <vt:lpstr>Нанайцы</vt:lpstr>
      <vt:lpstr>Слайд 21</vt:lpstr>
      <vt:lpstr>Обувь эвенков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Эвенкия</dc:title>
  <dc:creator>ммц</dc:creator>
  <cp:lastModifiedBy>Admin</cp:lastModifiedBy>
  <cp:revision>71</cp:revision>
  <dcterms:created xsi:type="dcterms:W3CDTF">2010-11-01T10:21:36Z</dcterms:created>
  <dcterms:modified xsi:type="dcterms:W3CDTF">2012-04-05T14:03:46Z</dcterms:modified>
</cp:coreProperties>
</file>