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F67B8-F30F-490C-97B6-6B0BB72E8C78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C5A8-91DA-4C36-AB34-C1146E8BC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как вы понимаете эти термины: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генеалогия (наука о родословной человека);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родственники, которые имеют общего предка);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предки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родственники, которые жили задолго до нас, основатели рода);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потомки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молодое поколение, родственники, которые будут жить после нас);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(родственники, живущие вместе, родители: папа, мама, дедушка, бабушка).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500298" y="1142984"/>
            <a:ext cx="5888052" cy="428628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857224" y="1928802"/>
            <a:ext cx="7316812" cy="500066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28662" y="2928934"/>
            <a:ext cx="7561262" cy="714379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57224" y="4214818"/>
            <a:ext cx="7674002" cy="714380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28662" y="5429264"/>
            <a:ext cx="7561262" cy="785818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Каждый,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выберите себе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эвенкийское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имя.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600201"/>
            <a:ext cx="4857784" cy="4186254"/>
          </a:xfrm>
        </p:spPr>
        <p:txBody>
          <a:bodyPr>
            <a:no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Гарпанча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солнечный луч     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Хадиуль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знающий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Сонголик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плакса	     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Дялунча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заблудивший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Тыманча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утренний         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Адиуль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спящий                                                                           		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8" y="1600200"/>
            <a:ext cx="3686172" cy="4525963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Тыкулча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сердитый 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Гудейкон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–красивый         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Кэпэлэ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сухой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Аксик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 обиженный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Гугдауль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высокий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Бургуми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толстый </a:t>
            </a:r>
          </a:p>
          <a:p>
            <a:endParaRPr lang="ru-RU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28860" y="1571612"/>
            <a:ext cx="2428892" cy="3714776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858016" y="1571612"/>
            <a:ext cx="1744648" cy="3748084"/>
          </a:xfrm>
          <a:prstGeom prst="rect">
            <a:avLst/>
          </a:prstGeom>
          <a:solidFill>
            <a:srgbClr val="FF9933"/>
          </a:solidFill>
          <a:ln w="38100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0013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айдите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эвенкийские имена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715304" cy="4138626"/>
          </a:xfrm>
        </p:spPr>
        <p:txBody>
          <a:bodyPr>
            <a:normAutofit/>
          </a:bodyPr>
          <a:lstStyle/>
          <a:p>
            <a:pPr algn="l"/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Адиуль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Гульнара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Нюргуяна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Адил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Тимур,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Баир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Саргылана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Уйбан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Баярма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Биликтэ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Буенто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Синильга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Туяра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Айал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Айан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Долан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Манчары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Нюркун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Олан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Сардана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Тукулачан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147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как вы понимаете эти термины: </vt:lpstr>
      <vt:lpstr>Каждый, выберите себе  эвенкийское имя. </vt:lpstr>
      <vt:lpstr>Найдите эвенкийские имена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 </cp:lastModifiedBy>
  <cp:revision>9</cp:revision>
  <dcterms:created xsi:type="dcterms:W3CDTF">2011-12-05T10:55:40Z</dcterms:created>
  <dcterms:modified xsi:type="dcterms:W3CDTF">2012-01-11T06:02:30Z</dcterms:modified>
</cp:coreProperties>
</file>