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66" r:id="rId4"/>
    <p:sldId id="268" r:id="rId5"/>
    <p:sldId id="260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71158-DFF6-49A4-B8A6-CF0B311D8FDB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65830-9264-47CA-83E1-5DF9104AE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&#1084;&#1086;&#1103;_&#1084;&#1072;&#1084;&#1072;_+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1239887086_flower_1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051050" y="2133600"/>
            <a:ext cx="5113338" cy="2663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8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Дню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Матери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</a:p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посвящается</a:t>
            </a:r>
          </a:p>
        </p:txBody>
      </p:sp>
      <p:pic>
        <p:nvPicPr>
          <p:cNvPr id="6" name="моя_мама_+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моя_мама_+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555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numSld="999">
                <p:cTn id="1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1239887086_flower_1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500166" y="1214422"/>
            <a:ext cx="6500858" cy="42148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8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«За ласки рук, лучи улыбок,</a:t>
            </a:r>
          </a:p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Самоотверженность в труде,</a:t>
            </a:r>
          </a:p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За материнскую заботу,</a:t>
            </a:r>
          </a:p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Спасибо, женщина тебе!»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User\Мои документы\Мои рисунки\мама\im1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500032" y="172270"/>
            <a:ext cx="8072495" cy="624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мама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5049" y="357166"/>
            <a:ext cx="8642787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User\Мои документы\Мои рисунки\мама\0d876a0156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0"/>
            <a:ext cx="7858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Documents and Settings\User\Мои документы\Мои рисунки\мама\0d876a0156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0"/>
            <a:ext cx="7858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1239887086_flower_1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642910" y="285728"/>
            <a:ext cx="7929618" cy="5715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8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«Мы будем вечно</a:t>
            </a:r>
          </a:p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 прославлять</a:t>
            </a:r>
          </a:p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  <a:cs typeface="Arial" pitchFamily="34" charset="0"/>
              </a:rPr>
              <a:t>ту женщину, чьё имя – Мать!»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38</Words>
  <PresentationFormat>Экран (4:3)</PresentationFormat>
  <Paragraphs>9</Paragraphs>
  <Slides>6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7</cp:revision>
  <dcterms:modified xsi:type="dcterms:W3CDTF">2011-11-25T12:34:51Z</dcterms:modified>
</cp:coreProperties>
</file>